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8" r:id="rId3"/>
    <p:sldId id="262" r:id="rId4"/>
    <p:sldId id="268" r:id="rId5"/>
    <p:sldId id="266" r:id="rId6"/>
    <p:sldId id="263" r:id="rId7"/>
    <p:sldId id="264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F54"/>
    <a:srgbClr val="373C59"/>
    <a:srgbClr val="313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3EDA3-0BBC-46C4-9A68-4F78F80F6C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063EDB-5E2F-4359-8790-4028CD98A630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Текстовый</a:t>
          </a:r>
          <a:endParaRPr lang="ru-RU" dirty="0"/>
        </a:p>
      </dgm:t>
    </dgm:pt>
    <dgm:pt modelId="{32104BE9-A30A-4F99-B9E3-E7F5C2B30DE0}" type="parTrans" cxnId="{F4DCC077-100E-46DB-962A-FF27FE8FE77A}">
      <dgm:prSet/>
      <dgm:spPr/>
      <dgm:t>
        <a:bodyPr/>
        <a:lstStyle/>
        <a:p>
          <a:endParaRPr lang="ru-RU"/>
        </a:p>
      </dgm:t>
    </dgm:pt>
    <dgm:pt modelId="{3187E787-BC98-49FD-BD54-8DBA8110337D}" type="sibTrans" cxnId="{F4DCC077-100E-46DB-962A-FF27FE8FE77A}">
      <dgm:prSet/>
      <dgm:spPr/>
      <dgm:t>
        <a:bodyPr/>
        <a:lstStyle/>
        <a:p>
          <a:endParaRPr lang="ru-RU"/>
        </a:p>
      </dgm:t>
    </dgm:pt>
    <dgm:pt modelId="{EFD4400E-76FA-4A2F-B502-28C25FF587BA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 smtClean="0"/>
            <a:t>Графический</a:t>
          </a:r>
          <a:endParaRPr lang="ru-RU" dirty="0"/>
        </a:p>
      </dgm:t>
    </dgm:pt>
    <dgm:pt modelId="{8AF258A6-16F4-449B-83B8-1B9C4D4B3E75}" type="parTrans" cxnId="{CFEA5691-FE54-41B6-84DF-979D2D798E12}">
      <dgm:prSet/>
      <dgm:spPr/>
      <dgm:t>
        <a:bodyPr/>
        <a:lstStyle/>
        <a:p>
          <a:endParaRPr lang="ru-RU"/>
        </a:p>
      </dgm:t>
    </dgm:pt>
    <dgm:pt modelId="{47802692-6982-4CED-8D01-775B77C2027A}" type="sibTrans" cxnId="{CFEA5691-FE54-41B6-84DF-979D2D798E12}">
      <dgm:prSet/>
      <dgm:spPr/>
      <dgm:t>
        <a:bodyPr/>
        <a:lstStyle/>
        <a:p>
          <a:endParaRPr lang="ru-RU"/>
        </a:p>
      </dgm:t>
    </dgm:pt>
    <dgm:pt modelId="{96FC4435-E62C-4E78-826A-926C198F21A6}" type="pres">
      <dgm:prSet presAssocID="{3F23EDA3-0BBC-46C4-9A68-4F78F80F6C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43EA21-219A-4250-872B-35ACE98D9B42}" type="pres">
      <dgm:prSet presAssocID="{68063EDB-5E2F-4359-8790-4028CD98A630}" presName="parentLin" presStyleCnt="0"/>
      <dgm:spPr/>
    </dgm:pt>
    <dgm:pt modelId="{AC2B56A1-7FB3-4980-A7DA-F23DCB57AF66}" type="pres">
      <dgm:prSet presAssocID="{68063EDB-5E2F-4359-8790-4028CD98A630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2E3E2BC-6A85-4645-82A1-11EACC985701}" type="pres">
      <dgm:prSet presAssocID="{68063EDB-5E2F-4359-8790-4028CD98A6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E23C4-5D63-4DD7-9A01-AC147C63766E}" type="pres">
      <dgm:prSet presAssocID="{68063EDB-5E2F-4359-8790-4028CD98A630}" presName="negativeSpace" presStyleCnt="0"/>
      <dgm:spPr/>
    </dgm:pt>
    <dgm:pt modelId="{9D89A64A-EA80-4466-BF37-6720E72DAC49}" type="pres">
      <dgm:prSet presAssocID="{68063EDB-5E2F-4359-8790-4028CD98A630}" presName="childText" presStyleLbl="conFgAcc1" presStyleIdx="0" presStyleCnt="2">
        <dgm:presLayoutVars>
          <dgm:bulletEnabled val="1"/>
        </dgm:presLayoutVars>
      </dgm:prSet>
      <dgm:spPr/>
    </dgm:pt>
    <dgm:pt modelId="{88964207-1233-4453-AC0B-931A4519EA3A}" type="pres">
      <dgm:prSet presAssocID="{3187E787-BC98-49FD-BD54-8DBA8110337D}" presName="spaceBetweenRectangles" presStyleCnt="0"/>
      <dgm:spPr/>
    </dgm:pt>
    <dgm:pt modelId="{551420E5-65AD-4BA5-A887-5D014CE5D96A}" type="pres">
      <dgm:prSet presAssocID="{EFD4400E-76FA-4A2F-B502-28C25FF587BA}" presName="parentLin" presStyleCnt="0"/>
      <dgm:spPr/>
    </dgm:pt>
    <dgm:pt modelId="{9C412941-724F-4428-A4FF-7603EB50F715}" type="pres">
      <dgm:prSet presAssocID="{EFD4400E-76FA-4A2F-B502-28C25FF587B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AD2BF6-CBB6-4AC3-9777-5010C92C2B08}" type="pres">
      <dgm:prSet presAssocID="{EFD4400E-76FA-4A2F-B502-28C25FF587B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01DEB-3D82-4474-801A-E286B55EBEF6}" type="pres">
      <dgm:prSet presAssocID="{EFD4400E-76FA-4A2F-B502-28C25FF587BA}" presName="negativeSpace" presStyleCnt="0"/>
      <dgm:spPr/>
    </dgm:pt>
    <dgm:pt modelId="{CC841F90-AE93-4DC1-986D-CC6F5563F49D}" type="pres">
      <dgm:prSet presAssocID="{EFD4400E-76FA-4A2F-B502-28C25FF587BA}" presName="childText" presStyleLbl="conFgAcc1" presStyleIdx="1" presStyleCnt="2" custLinFactNeighborX="4115" custLinFactNeighborY="-19530">
        <dgm:presLayoutVars>
          <dgm:bulletEnabled val="1"/>
        </dgm:presLayoutVars>
      </dgm:prSet>
      <dgm:spPr/>
    </dgm:pt>
  </dgm:ptLst>
  <dgm:cxnLst>
    <dgm:cxn modelId="{CA5440B7-8CDF-4001-BB1B-B3B79528B813}" type="presOf" srcId="{EFD4400E-76FA-4A2F-B502-28C25FF587BA}" destId="{71AD2BF6-CBB6-4AC3-9777-5010C92C2B08}" srcOrd="1" destOrd="0" presId="urn:microsoft.com/office/officeart/2005/8/layout/list1"/>
    <dgm:cxn modelId="{CD3C9B6E-DAA6-4104-8F07-E319FEE6EC2B}" type="presOf" srcId="{EFD4400E-76FA-4A2F-B502-28C25FF587BA}" destId="{9C412941-724F-4428-A4FF-7603EB50F715}" srcOrd="0" destOrd="0" presId="urn:microsoft.com/office/officeart/2005/8/layout/list1"/>
    <dgm:cxn modelId="{AE0E901E-A43D-42B7-AC35-4A1F03C87F6B}" type="presOf" srcId="{68063EDB-5E2F-4359-8790-4028CD98A630}" destId="{B2E3E2BC-6A85-4645-82A1-11EACC985701}" srcOrd="1" destOrd="0" presId="urn:microsoft.com/office/officeart/2005/8/layout/list1"/>
    <dgm:cxn modelId="{CFEA5691-FE54-41B6-84DF-979D2D798E12}" srcId="{3F23EDA3-0BBC-46C4-9A68-4F78F80F6CD3}" destId="{EFD4400E-76FA-4A2F-B502-28C25FF587BA}" srcOrd="1" destOrd="0" parTransId="{8AF258A6-16F4-449B-83B8-1B9C4D4B3E75}" sibTransId="{47802692-6982-4CED-8D01-775B77C2027A}"/>
    <dgm:cxn modelId="{A07ACCF6-2BF7-4378-9967-5E7696AD2C50}" type="presOf" srcId="{3F23EDA3-0BBC-46C4-9A68-4F78F80F6CD3}" destId="{96FC4435-E62C-4E78-826A-926C198F21A6}" srcOrd="0" destOrd="0" presId="urn:microsoft.com/office/officeart/2005/8/layout/list1"/>
    <dgm:cxn modelId="{F4DCC077-100E-46DB-962A-FF27FE8FE77A}" srcId="{3F23EDA3-0BBC-46C4-9A68-4F78F80F6CD3}" destId="{68063EDB-5E2F-4359-8790-4028CD98A630}" srcOrd="0" destOrd="0" parTransId="{32104BE9-A30A-4F99-B9E3-E7F5C2B30DE0}" sibTransId="{3187E787-BC98-49FD-BD54-8DBA8110337D}"/>
    <dgm:cxn modelId="{A5D42EF1-50BF-450B-BBC0-05F3E5C66333}" type="presOf" srcId="{68063EDB-5E2F-4359-8790-4028CD98A630}" destId="{AC2B56A1-7FB3-4980-A7DA-F23DCB57AF66}" srcOrd="0" destOrd="0" presId="urn:microsoft.com/office/officeart/2005/8/layout/list1"/>
    <dgm:cxn modelId="{0793AF64-3013-41C4-AD37-50E8A30A71B3}" type="presParOf" srcId="{96FC4435-E62C-4E78-826A-926C198F21A6}" destId="{4043EA21-219A-4250-872B-35ACE98D9B42}" srcOrd="0" destOrd="0" presId="urn:microsoft.com/office/officeart/2005/8/layout/list1"/>
    <dgm:cxn modelId="{41CF245C-AA39-4F24-B7FB-EFD9304D519E}" type="presParOf" srcId="{4043EA21-219A-4250-872B-35ACE98D9B42}" destId="{AC2B56A1-7FB3-4980-A7DA-F23DCB57AF66}" srcOrd="0" destOrd="0" presId="urn:microsoft.com/office/officeart/2005/8/layout/list1"/>
    <dgm:cxn modelId="{CDD67F92-C48A-4042-9C9B-07396017499C}" type="presParOf" srcId="{4043EA21-219A-4250-872B-35ACE98D9B42}" destId="{B2E3E2BC-6A85-4645-82A1-11EACC985701}" srcOrd="1" destOrd="0" presId="urn:microsoft.com/office/officeart/2005/8/layout/list1"/>
    <dgm:cxn modelId="{9B8BF137-F2AF-43CC-8353-803595FC3A81}" type="presParOf" srcId="{96FC4435-E62C-4E78-826A-926C198F21A6}" destId="{F4DE23C4-5D63-4DD7-9A01-AC147C63766E}" srcOrd="1" destOrd="0" presId="urn:microsoft.com/office/officeart/2005/8/layout/list1"/>
    <dgm:cxn modelId="{91E45465-E17F-42E1-A7C4-12BA0FDC2BD5}" type="presParOf" srcId="{96FC4435-E62C-4E78-826A-926C198F21A6}" destId="{9D89A64A-EA80-4466-BF37-6720E72DAC49}" srcOrd="2" destOrd="0" presId="urn:microsoft.com/office/officeart/2005/8/layout/list1"/>
    <dgm:cxn modelId="{FA4E7269-57C6-4AC8-B088-3E0E9625F6FB}" type="presParOf" srcId="{96FC4435-E62C-4E78-826A-926C198F21A6}" destId="{88964207-1233-4453-AC0B-931A4519EA3A}" srcOrd="3" destOrd="0" presId="urn:microsoft.com/office/officeart/2005/8/layout/list1"/>
    <dgm:cxn modelId="{E344691B-4A42-4694-A66F-D4E7F71CE557}" type="presParOf" srcId="{96FC4435-E62C-4E78-826A-926C198F21A6}" destId="{551420E5-65AD-4BA5-A887-5D014CE5D96A}" srcOrd="4" destOrd="0" presId="urn:microsoft.com/office/officeart/2005/8/layout/list1"/>
    <dgm:cxn modelId="{91527F2A-26FA-416C-B9D2-A186DBDBA652}" type="presParOf" srcId="{551420E5-65AD-4BA5-A887-5D014CE5D96A}" destId="{9C412941-724F-4428-A4FF-7603EB50F715}" srcOrd="0" destOrd="0" presId="urn:microsoft.com/office/officeart/2005/8/layout/list1"/>
    <dgm:cxn modelId="{4DEB4F17-0C15-4424-96AE-7FA27D3654FB}" type="presParOf" srcId="{551420E5-65AD-4BA5-A887-5D014CE5D96A}" destId="{71AD2BF6-CBB6-4AC3-9777-5010C92C2B08}" srcOrd="1" destOrd="0" presId="urn:microsoft.com/office/officeart/2005/8/layout/list1"/>
    <dgm:cxn modelId="{51019DE6-20CB-45B4-831F-ABE0D79D1A9D}" type="presParOf" srcId="{96FC4435-E62C-4E78-826A-926C198F21A6}" destId="{82C01DEB-3D82-4474-801A-E286B55EBEF6}" srcOrd="5" destOrd="0" presId="urn:microsoft.com/office/officeart/2005/8/layout/list1"/>
    <dgm:cxn modelId="{909E93BD-37C5-451C-9D4C-2D11ED78F357}" type="presParOf" srcId="{96FC4435-E62C-4E78-826A-926C198F21A6}" destId="{CC841F90-AE93-4DC1-986D-CC6F5563F4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9A64A-EA80-4466-BF37-6720E72DAC49}">
      <dsp:nvSpPr>
        <dsp:cNvPr id="0" name=""/>
        <dsp:cNvSpPr/>
      </dsp:nvSpPr>
      <dsp:spPr>
        <a:xfrm>
          <a:off x="0" y="622789"/>
          <a:ext cx="6557364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3E2BC-6A85-4645-82A1-11EACC985701}">
      <dsp:nvSpPr>
        <dsp:cNvPr id="0" name=""/>
        <dsp:cNvSpPr/>
      </dsp:nvSpPr>
      <dsp:spPr>
        <a:xfrm>
          <a:off x="327868" y="32389"/>
          <a:ext cx="4590154" cy="1180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3497" tIns="0" rIns="173497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Текстовый</a:t>
          </a:r>
          <a:endParaRPr lang="ru-RU" sz="4000" kern="1200" dirty="0"/>
        </a:p>
      </dsp:txBody>
      <dsp:txXfrm>
        <a:off x="385510" y="90031"/>
        <a:ext cx="4474870" cy="1065516"/>
      </dsp:txXfrm>
    </dsp:sp>
    <dsp:sp modelId="{CC841F90-AE93-4DC1-986D-CC6F5563F49D}">
      <dsp:nvSpPr>
        <dsp:cNvPr id="0" name=""/>
        <dsp:cNvSpPr/>
      </dsp:nvSpPr>
      <dsp:spPr>
        <a:xfrm>
          <a:off x="0" y="2321884"/>
          <a:ext cx="6557364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D2BF6-CBB6-4AC3-9777-5010C92C2B08}">
      <dsp:nvSpPr>
        <dsp:cNvPr id="0" name=""/>
        <dsp:cNvSpPr/>
      </dsp:nvSpPr>
      <dsp:spPr>
        <a:xfrm>
          <a:off x="327868" y="1846790"/>
          <a:ext cx="4590154" cy="11808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3497" tIns="0" rIns="173497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Графический</a:t>
          </a:r>
          <a:endParaRPr lang="ru-RU" sz="4000" kern="1200" dirty="0"/>
        </a:p>
      </dsp:txBody>
      <dsp:txXfrm>
        <a:off x="385510" y="1904432"/>
        <a:ext cx="4474870" cy="106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2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2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1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9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4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03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3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3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7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AED0-2E01-4675-9B4F-776BC058FBD5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9DD7-E6EF-428F-8520-E465EACEF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0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982" y="1"/>
            <a:ext cx="750284" cy="6857999"/>
          </a:xfrm>
          <a:prstGeom prst="rect">
            <a:avLst/>
          </a:prstGeom>
          <a:solidFill>
            <a:srgbClr val="3A3E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19512" y="4540039"/>
            <a:ext cx="2138363" cy="33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flatTx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50" b="1" i="1" dirty="0">
                <a:solidFill>
                  <a:srgbClr val="E55F54"/>
                </a:solidFill>
                <a:latin typeface="Circe" panose="020B0502020203020203" pitchFamily="34" charset="-52"/>
              </a:rPr>
              <a:t> 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9256" y="2113614"/>
            <a:ext cx="7083035" cy="23384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accent5"/>
                </a:solidFill>
                <a:latin typeface="Circe" panose="020B0502020203020203" pitchFamily="34" charset="-52"/>
              </a:rPr>
              <a:t>Творческая мастерская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accent5"/>
                </a:solidFill>
                <a:latin typeface="Circe" panose="020B0502020203020203" pitchFamily="34" charset="-52"/>
              </a:rPr>
              <a:t>«Создание авторского контента с использованием ресурсов школьной </a:t>
            </a:r>
            <a:r>
              <a:rPr lang="ru-RU" altLang="ru-RU" sz="2400" b="1" dirty="0" err="1" smtClean="0">
                <a:solidFill>
                  <a:schemeClr val="accent5"/>
                </a:solidFill>
                <a:latin typeface="Circe" panose="020B0502020203020203" pitchFamily="34" charset="-52"/>
              </a:rPr>
              <a:t>медиастудии</a:t>
            </a:r>
            <a:r>
              <a:rPr lang="ru-RU" altLang="ru-RU" sz="2400" b="1" dirty="0" smtClean="0">
                <a:solidFill>
                  <a:schemeClr val="accent5"/>
                </a:solidFill>
                <a:latin typeface="Circe" panose="020B0502020203020203" pitchFamily="34" charset="-52"/>
              </a:rPr>
              <a:t>»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accent5"/>
                </a:solidFill>
                <a:latin typeface="Circe" panose="020B0502020203020203" pitchFamily="34" charset="-52"/>
              </a:rPr>
              <a:t>(из </a:t>
            </a:r>
            <a:r>
              <a:rPr lang="ru-RU" altLang="ru-RU" sz="2400" b="1" dirty="0">
                <a:solidFill>
                  <a:schemeClr val="accent5"/>
                </a:solidFill>
                <a:latin typeface="Circe" panose="020B0502020203020203" pitchFamily="34" charset="-52"/>
              </a:rPr>
              <a:t>опыта работы центра образования цифрового и гуманитарного профилей «Точка роста» на базе МБОУ ЦО №53 им. Л.Н. </a:t>
            </a:r>
            <a:r>
              <a:rPr lang="ru-RU" altLang="ru-RU" sz="2400" b="1" dirty="0" smtClean="0">
                <a:solidFill>
                  <a:schemeClr val="accent5"/>
                </a:solidFill>
                <a:latin typeface="Circe" panose="020B0502020203020203" pitchFamily="34" charset="-52"/>
              </a:rPr>
              <a:t>Толстого) </a:t>
            </a:r>
            <a:endParaRPr lang="ru-RU" altLang="ru-RU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512" y="6282215"/>
            <a:ext cx="254794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18418" y="0"/>
            <a:ext cx="197190" cy="6857999"/>
          </a:xfrm>
          <a:prstGeom prst="rect">
            <a:avLst/>
          </a:prstGeom>
          <a:solidFill>
            <a:srgbClr val="3A3E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381" cy="6857999"/>
          </a:xfrm>
          <a:prstGeom prst="rect">
            <a:avLst/>
          </a:prstGeom>
          <a:solidFill>
            <a:srgbClr val="3A3E5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446909" y="6376869"/>
            <a:ext cx="2057400" cy="1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srgbClr val="003380"/>
                </a:solidFill>
                <a:latin typeface="Circe" panose="020B0502020203020203" pitchFamily="34" charset="-52"/>
              </a:rPr>
              <a:t>МКУ </a:t>
            </a:r>
            <a:r>
              <a:rPr lang="en-US" altLang="ru-RU" sz="1050" b="1" dirty="0">
                <a:solidFill>
                  <a:srgbClr val="003380"/>
                </a:solidFill>
                <a:latin typeface="Circe" panose="020B0502020203020203" pitchFamily="34" charset="-52"/>
              </a:rPr>
              <a:t>«</a:t>
            </a:r>
            <a:r>
              <a:rPr lang="ru-RU" altLang="ru-RU" sz="1050" b="1" dirty="0">
                <a:solidFill>
                  <a:srgbClr val="003380"/>
                </a:solidFill>
                <a:latin typeface="Circe" panose="020B0502020203020203" pitchFamily="34" charset="-52"/>
              </a:rPr>
              <a:t>ЦНППМ г. Тулы</a:t>
            </a:r>
            <a:r>
              <a:rPr lang="en-US" altLang="ru-RU" sz="1050" b="1" dirty="0">
                <a:solidFill>
                  <a:srgbClr val="003380"/>
                </a:solidFill>
                <a:latin typeface="Circe" panose="020B0502020203020203" pitchFamily="34" charset="-52"/>
              </a:rPr>
              <a:t>»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586" y="171875"/>
            <a:ext cx="1560432" cy="6066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25476" y="132789"/>
            <a:ext cx="1436972" cy="129156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49256" y="1683388"/>
            <a:ext cx="1389546" cy="107279"/>
          </a:xfrm>
          <a:prstGeom prst="rect">
            <a:avLst/>
          </a:prstGeom>
          <a:solidFill>
            <a:srgbClr val="E55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0" name="Прямоугольник 19"/>
          <p:cNvSpPr/>
          <p:nvPr/>
        </p:nvSpPr>
        <p:spPr>
          <a:xfrm>
            <a:off x="8742745" y="4822155"/>
            <a:ext cx="1389546" cy="107279"/>
          </a:xfrm>
          <a:prstGeom prst="rect">
            <a:avLst/>
          </a:prstGeom>
          <a:solidFill>
            <a:srgbClr val="E55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8710" y="5970820"/>
            <a:ext cx="504825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223593" y="5866045"/>
            <a:ext cx="758825" cy="104775"/>
          </a:xfrm>
          <a:prstGeom prst="parallelogram">
            <a:avLst>
              <a:gd name="adj" fmla="val 0"/>
            </a:avLst>
          </a:prstGeom>
          <a:solidFill>
            <a:srgbClr val="E55F54"/>
          </a:solidFill>
          <a:ln w="25400" algn="ctr">
            <a:solidFill>
              <a:srgbClr val="E55F5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96506" y="5257000"/>
            <a:ext cx="138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31.05.2023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4401" y="1461698"/>
            <a:ext cx="8738558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Контент</a:t>
            </a:r>
            <a:r>
              <a:rPr lang="ru-RU" sz="2400" dirty="0" smtClean="0"/>
              <a:t> – любой материал, которым наполнен интернет-ресурс. К </a:t>
            </a:r>
            <a:r>
              <a:rPr lang="ru-RU" sz="2400" dirty="0" err="1" smtClean="0"/>
              <a:t>контенту</a:t>
            </a:r>
            <a:r>
              <a:rPr lang="ru-RU" sz="2400" dirty="0" smtClean="0"/>
              <a:t> также относятся изображения, фотографии, </a:t>
            </a:r>
            <a:r>
              <a:rPr lang="ru-RU" sz="2400" dirty="0" err="1" smtClean="0"/>
              <a:t>инфографика</a:t>
            </a:r>
            <a:r>
              <a:rPr lang="ru-RU" sz="2400" dirty="0" smtClean="0"/>
              <a:t>, в том числе видеоролики, и др.</a:t>
            </a:r>
            <a:endParaRPr lang="ru-RU" sz="2000" dirty="0">
              <a:solidFill>
                <a:srgbClr val="313652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407333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336035"/>
            <a:ext cx="1260143" cy="1132631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3051331" y="2968191"/>
          <a:ext cx="6557364" cy="347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709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6933" y="517319"/>
            <a:ext cx="517089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БАЗОВЫЕ ВИДЫ КОНТЕНТА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407333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336035"/>
            <a:ext cx="1260143" cy="1132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1528" y="1298448"/>
            <a:ext cx="2852928" cy="17543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Текстовый:</a:t>
            </a:r>
          </a:p>
          <a:p>
            <a:pPr algn="ctr"/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новостные посты;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статьи;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школьная стенгазета;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сценарии </a:t>
            </a:r>
            <a:r>
              <a:rPr lang="ru-RU" dirty="0" smtClean="0"/>
              <a:t>мероприятий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96001" y="1295400"/>
            <a:ext cx="2910839" cy="17543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Материально-техническое обеспечение:</a:t>
            </a:r>
          </a:p>
          <a:p>
            <a:pPr algn="ctr"/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ПК;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ms office, office </a:t>
            </a:r>
            <a:r>
              <a:rPr lang="en-US" dirty="0" err="1" smtClean="0"/>
              <a:t>Libro</a:t>
            </a:r>
            <a:r>
              <a:rPr lang="ru-RU" dirty="0" smtClean="0"/>
              <a:t>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en-US" dirty="0" err="1" smtClean="0"/>
              <a:t>Canva</a:t>
            </a:r>
            <a:endParaRPr lang="ru-RU" dirty="0" smtClean="0"/>
          </a:p>
        </p:txBody>
      </p:sp>
      <p:pic>
        <p:nvPicPr>
          <p:cNvPr id="8" name="Рисунок 7" descr="Апрель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327" y="3422110"/>
            <a:ext cx="2183511" cy="30884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 descr="Апрель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191" y="3431914"/>
            <a:ext cx="2176580" cy="307861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56" y="2176272"/>
            <a:ext cx="2714537" cy="43251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736" y="2276856"/>
            <a:ext cx="3213463" cy="427939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4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6933" y="517319"/>
            <a:ext cx="517089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БАЗОВЫЕ ВИДЫ КОНТЕНТА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407333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336035"/>
            <a:ext cx="1260143" cy="1132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3064" y="1408176"/>
            <a:ext cx="3200400" cy="175432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Графический:</a:t>
            </a:r>
          </a:p>
          <a:p>
            <a:pPr algn="ctr"/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фото и видеорепортажи;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интервью;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инфорграфика</a:t>
            </a:r>
            <a:r>
              <a:rPr lang="ru-RU" dirty="0" smtClean="0"/>
              <a:t> и эмблемы;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ролики для </a:t>
            </a:r>
            <a:r>
              <a:rPr lang="ru-RU" dirty="0" smtClean="0"/>
              <a:t>конкурсов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235697" y="3480816"/>
            <a:ext cx="3724655" cy="203132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Материально-техническое обеспечение:</a:t>
            </a:r>
          </a:p>
          <a:p>
            <a:pPr algn="ctr"/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ПК и смартфон;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en-US" dirty="0" smtClean="0"/>
              <a:t>ms office</a:t>
            </a:r>
            <a:r>
              <a:rPr lang="ru-RU" dirty="0" smtClean="0"/>
              <a:t>;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en-US" dirty="0" smtClean="0"/>
              <a:t>Gimp, </a:t>
            </a:r>
            <a:r>
              <a:rPr lang="en-US" dirty="0" err="1" smtClean="0"/>
              <a:t>Lightroom</a:t>
            </a:r>
            <a:r>
              <a:rPr lang="en-US" dirty="0" smtClean="0"/>
              <a:t>, </a:t>
            </a:r>
            <a:r>
              <a:rPr lang="en-US" dirty="0" err="1" smtClean="0"/>
              <a:t>Picsart</a:t>
            </a:r>
            <a:r>
              <a:rPr lang="en-US" dirty="0" smtClean="0"/>
              <a:t>;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Cap cut, </a:t>
            </a:r>
            <a:r>
              <a:rPr lang="en-US" dirty="0" err="1" smtClean="0"/>
              <a:t>InShot</a:t>
            </a:r>
            <a:r>
              <a:rPr lang="en-US" dirty="0" smtClean="0"/>
              <a:t>, VN, Movie Maker</a:t>
            </a: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7" y="1517905"/>
            <a:ext cx="2005484" cy="399592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438" y="2578608"/>
            <a:ext cx="1836922" cy="355175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944" y="1445334"/>
            <a:ext cx="1946231" cy="380332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773" y="2569464"/>
            <a:ext cx="1926920" cy="333756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4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0560" y="206423"/>
            <a:ext cx="660271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РАБОТЫ ШКОЛЬНОЙ МЕДИАСТУДИИ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160445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-29725"/>
            <a:ext cx="1260143" cy="113263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4" y="1225296"/>
            <a:ext cx="3644709" cy="303580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064" y="1225296"/>
            <a:ext cx="3401568" cy="331455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976" y="1225296"/>
            <a:ext cx="3584448" cy="327721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280" y="3584361"/>
            <a:ext cx="3419856" cy="327363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0840" y="3208374"/>
            <a:ext cx="2916936" cy="364962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4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407333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336035"/>
            <a:ext cx="1260143" cy="1132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4337" y="435023"/>
            <a:ext cx="547725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ВИДЕОРЕПОРТАЖ ШКОЛЬНОГО ТУРНИРА ПО БОКСУ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pic>
        <p:nvPicPr>
          <p:cNvPr id="2" name="IMG_06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5855" y="1650075"/>
            <a:ext cx="9118661" cy="49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074" y="178733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332931" y="15995"/>
            <a:ext cx="1260143" cy="1132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4441" y="5464223"/>
            <a:ext cx="451713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ВИДЕОРЕПОРТАЖ СМОТРА СТРОЯ И ПЕСНИ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89" y="1216152"/>
            <a:ext cx="3158659" cy="395020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920" y="1207009"/>
            <a:ext cx="3200400" cy="394943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IMG_15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873" y="1599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264" y="284445"/>
            <a:ext cx="1273190" cy="495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953" r="46749" b="17252"/>
          <a:stretch/>
        </p:blipFill>
        <p:spPr>
          <a:xfrm>
            <a:off x="1679121" y="213147"/>
            <a:ext cx="1260143" cy="11326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169" y="4621235"/>
            <a:ext cx="4665663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4097" y="2785031"/>
            <a:ext cx="547725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БЛАГОДАРИМ ЗА ВНИМАНИЕ!</a:t>
            </a:r>
            <a:endParaRPr lang="ru-RU" sz="2400" b="1" dirty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57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</TotalTime>
  <Words>178</Words>
  <Application>Microsoft Office PowerPoint</Application>
  <PresentationFormat>Широкоэкранный</PresentationFormat>
  <Paragraphs>38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Circe</vt:lpstr>
      <vt:lpstr>Circe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Стас</dc:creator>
  <cp:lastModifiedBy>Администратор</cp:lastModifiedBy>
  <cp:revision>35</cp:revision>
  <dcterms:created xsi:type="dcterms:W3CDTF">2020-01-28T06:24:33Z</dcterms:created>
  <dcterms:modified xsi:type="dcterms:W3CDTF">2023-06-13T07:44:00Z</dcterms:modified>
</cp:coreProperties>
</file>