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notesMasterIdLst>
    <p:notesMasterId r:id="rId41"/>
  </p:notesMasterIdLst>
  <p:sldIdLst>
    <p:sldId id="256" r:id="rId3"/>
    <p:sldId id="267" r:id="rId4"/>
    <p:sldId id="351" r:id="rId5"/>
    <p:sldId id="266" r:id="rId6"/>
    <p:sldId id="352" r:id="rId7"/>
    <p:sldId id="274" r:id="rId8"/>
    <p:sldId id="262" r:id="rId9"/>
    <p:sldId id="272" r:id="rId10"/>
    <p:sldId id="273" r:id="rId11"/>
    <p:sldId id="271" r:id="rId12"/>
    <p:sldId id="289" r:id="rId13"/>
    <p:sldId id="336" r:id="rId14"/>
    <p:sldId id="340" r:id="rId15"/>
    <p:sldId id="341" r:id="rId16"/>
    <p:sldId id="339" r:id="rId17"/>
    <p:sldId id="278" r:id="rId18"/>
    <p:sldId id="283" r:id="rId19"/>
    <p:sldId id="257" r:id="rId20"/>
    <p:sldId id="290" r:id="rId21"/>
    <p:sldId id="287" r:id="rId22"/>
    <p:sldId id="279" r:id="rId23"/>
    <p:sldId id="331" r:id="rId24"/>
    <p:sldId id="332" r:id="rId25"/>
    <p:sldId id="334" r:id="rId26"/>
    <p:sldId id="318" r:id="rId27"/>
    <p:sldId id="324" r:id="rId28"/>
    <p:sldId id="335" r:id="rId29"/>
    <p:sldId id="348" r:id="rId30"/>
    <p:sldId id="347" r:id="rId31"/>
    <p:sldId id="280" r:id="rId32"/>
    <p:sldId id="265" r:id="rId33"/>
    <p:sldId id="343" r:id="rId34"/>
    <p:sldId id="344" r:id="rId35"/>
    <p:sldId id="345" r:id="rId36"/>
    <p:sldId id="270" r:id="rId37"/>
    <p:sldId id="346" r:id="rId38"/>
    <p:sldId id="350" r:id="rId39"/>
    <p:sldId id="353" r:id="rId40"/>
  </p:sldIdLst>
  <p:sldSz cx="20104100" cy="11309350"/>
  <p:notesSz cx="20104100" cy="11309350"/>
  <p:embeddedFontLst>
    <p:embeddedFont>
      <p:font typeface="Bebas Neue" panose="020B0604020202020204" charset="0"/>
      <p:regular r:id="rId42"/>
    </p:embeddedFont>
    <p:embeddedFont>
      <p:font typeface="Lucida Sans" panose="020B0602030504020204" pitchFamily="34" charset="0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italic r:id="rId48"/>
    </p:embeddedFont>
    <p:embeddedFont>
      <p:font typeface="Druk Cyr" charset="-52"/>
      <p:regular r:id="rId49"/>
    </p:embeddedFont>
    <p:embeddedFont>
      <p:font typeface="Barlow Medium" panose="020B0604020202020204" charset="0"/>
      <p:regular r:id="rId50"/>
      <p:italic r:id="rId51"/>
    </p:embeddedFont>
    <p:embeddedFont>
      <p:font typeface="SimSun" panose="02010600030101010101" pitchFamily="2" charset="-122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Didact Gothic" panose="020B0604020202020204" charset="0"/>
      <p:regular r:id="rId57"/>
    </p:embeddedFont>
    <p:embeddedFont>
      <p:font typeface="Cambria" panose="02040503050406030204" pitchFamily="18" charset="0"/>
      <p:regular r:id="rId58"/>
      <p:bold r:id="rId59"/>
      <p:italic r:id="rId60"/>
      <p:boldItalic r:id="rId61"/>
    </p:embeddedFont>
    <p:embeddedFont>
      <p:font typeface="Arial Black" panose="020B0A04020102020204" pitchFamily="34" charset="0"/>
      <p:bold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11C"/>
    <a:srgbClr val="67131F"/>
    <a:srgbClr val="F2EEE3"/>
    <a:srgbClr val="C1AD95"/>
    <a:srgbClr val="CCBCA8"/>
    <a:srgbClr val="FAE2E5"/>
    <a:srgbClr val="C3B09B"/>
    <a:srgbClr val="DCD2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51" d="100"/>
          <a:sy n="51" d="100"/>
        </p:scale>
        <p:origin x="738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9A181-69FC-4022-8E76-0029CD3C247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3D0B33-99A7-4442-965F-0AD3ECAD7438}">
      <dgm:prSet phldrT="[Текст]"/>
      <dgm:spPr/>
      <dgm:t>
        <a:bodyPr/>
        <a:lstStyle/>
        <a:p>
          <a:r>
            <a:rPr lang="ru-RU" dirty="0"/>
            <a:t>ЧУТКИЙ</a:t>
          </a:r>
        </a:p>
      </dgm:t>
    </dgm:pt>
    <dgm:pt modelId="{D0A5D330-E3F6-4609-A123-2826E168E108}" type="parTrans" cxnId="{DC46B7B3-A480-4926-914A-3E8357DED06F}">
      <dgm:prSet/>
      <dgm:spPr/>
      <dgm:t>
        <a:bodyPr/>
        <a:lstStyle/>
        <a:p>
          <a:endParaRPr lang="ru-RU"/>
        </a:p>
      </dgm:t>
    </dgm:pt>
    <dgm:pt modelId="{3BC32440-AA4C-44A3-9712-C7B98EC740C4}" type="sibTrans" cxnId="{DC46B7B3-A480-4926-914A-3E8357DED06F}">
      <dgm:prSet/>
      <dgm:spPr/>
      <dgm:t>
        <a:bodyPr/>
        <a:lstStyle/>
        <a:p>
          <a:endParaRPr lang="ru-RU"/>
        </a:p>
      </dgm:t>
    </dgm:pt>
    <dgm:pt modelId="{1CCDE1CD-A69B-49F2-A1C5-EADC9A62B0B2}">
      <dgm:prSet phldrT="[Текст]"/>
      <dgm:spPr/>
      <dgm:t>
        <a:bodyPr/>
        <a:lstStyle/>
        <a:p>
          <a:r>
            <a:rPr lang="ru-RU" dirty="0"/>
            <a:t>ТВОРЧЕСКИЙ</a:t>
          </a:r>
        </a:p>
      </dgm:t>
    </dgm:pt>
    <dgm:pt modelId="{452D27A2-B677-47C6-85CD-725801B23CE3}" type="parTrans" cxnId="{D30226EF-9A33-4D49-8C20-20B8796DC669}">
      <dgm:prSet/>
      <dgm:spPr/>
      <dgm:t>
        <a:bodyPr/>
        <a:lstStyle/>
        <a:p>
          <a:endParaRPr lang="ru-RU"/>
        </a:p>
      </dgm:t>
    </dgm:pt>
    <dgm:pt modelId="{7D785E90-B448-4D37-873D-5509CB3BF4CF}" type="sibTrans" cxnId="{D30226EF-9A33-4D49-8C20-20B8796DC669}">
      <dgm:prSet/>
      <dgm:spPr/>
      <dgm:t>
        <a:bodyPr/>
        <a:lstStyle/>
        <a:p>
          <a:endParaRPr lang="ru-RU"/>
        </a:p>
      </dgm:t>
    </dgm:pt>
    <dgm:pt modelId="{7A7DC4A0-1821-4A54-A215-FDC275C6F5AB}">
      <dgm:prSet phldrT="[Текст]"/>
      <dgm:spPr/>
      <dgm:t>
        <a:bodyPr/>
        <a:lstStyle/>
        <a:p>
          <a:r>
            <a:rPr lang="ru-RU" dirty="0"/>
            <a:t>ЭНТУЗИАСТ</a:t>
          </a:r>
        </a:p>
      </dgm:t>
    </dgm:pt>
    <dgm:pt modelId="{CA1CE10E-5D64-4C25-A5BC-A3302E6234ED}" type="parTrans" cxnId="{835D6562-6E60-4E1B-B99C-13D193570D81}">
      <dgm:prSet/>
      <dgm:spPr/>
      <dgm:t>
        <a:bodyPr/>
        <a:lstStyle/>
        <a:p>
          <a:endParaRPr lang="ru-RU"/>
        </a:p>
      </dgm:t>
    </dgm:pt>
    <dgm:pt modelId="{49FE257D-55D3-483E-91A5-14CEC0F632DA}" type="sibTrans" cxnId="{835D6562-6E60-4E1B-B99C-13D193570D81}">
      <dgm:prSet/>
      <dgm:spPr/>
      <dgm:t>
        <a:bodyPr/>
        <a:lstStyle/>
        <a:p>
          <a:endParaRPr lang="ru-RU"/>
        </a:p>
      </dgm:t>
    </dgm:pt>
    <dgm:pt modelId="{ACAAF12B-801C-4C42-9CCA-F2CAF3B8C6B3}">
      <dgm:prSet phldrT="[Текст]"/>
      <dgm:spPr/>
      <dgm:t>
        <a:bodyPr/>
        <a:lstStyle/>
        <a:p>
          <a:r>
            <a:rPr lang="ru-RU" dirty="0"/>
            <a:t>ДРУГ</a:t>
          </a:r>
        </a:p>
      </dgm:t>
    </dgm:pt>
    <dgm:pt modelId="{AF99A2A6-43FA-4214-AA12-BAFA23F8AC63}" type="parTrans" cxnId="{ECFEE598-A352-49F0-8CDD-A2DC27DDAF2A}">
      <dgm:prSet/>
      <dgm:spPr/>
      <dgm:t>
        <a:bodyPr/>
        <a:lstStyle/>
        <a:p>
          <a:endParaRPr lang="ru-RU"/>
        </a:p>
      </dgm:t>
    </dgm:pt>
    <dgm:pt modelId="{7D2170F2-D18F-4430-9257-9FF92E4C4C22}" type="sibTrans" cxnId="{ECFEE598-A352-49F0-8CDD-A2DC27DDAF2A}">
      <dgm:prSet/>
      <dgm:spPr/>
      <dgm:t>
        <a:bodyPr/>
        <a:lstStyle/>
        <a:p>
          <a:endParaRPr lang="ru-RU"/>
        </a:p>
      </dgm:t>
    </dgm:pt>
    <dgm:pt modelId="{217D9A07-1F34-4B76-8EF8-B3F88D759666}">
      <dgm:prSet phldrT="[Текст]"/>
      <dgm:spPr/>
      <dgm:t>
        <a:bodyPr/>
        <a:lstStyle/>
        <a:p>
          <a:r>
            <a:rPr lang="ru-RU" dirty="0"/>
            <a:t>ВСЕГДА РЯДОМ</a:t>
          </a:r>
        </a:p>
      </dgm:t>
    </dgm:pt>
    <dgm:pt modelId="{668E90D5-F0E5-4FDB-89AA-E2F108A598D9}" type="parTrans" cxnId="{6F049F9A-C609-4D39-96F0-7202C3C914CF}">
      <dgm:prSet/>
      <dgm:spPr/>
      <dgm:t>
        <a:bodyPr/>
        <a:lstStyle/>
        <a:p>
          <a:endParaRPr lang="ru-RU"/>
        </a:p>
      </dgm:t>
    </dgm:pt>
    <dgm:pt modelId="{7F51DA7C-587E-4809-A07F-E9DEC813F7B7}" type="sibTrans" cxnId="{6F049F9A-C609-4D39-96F0-7202C3C914CF}">
      <dgm:prSet/>
      <dgm:spPr/>
      <dgm:t>
        <a:bodyPr/>
        <a:lstStyle/>
        <a:p>
          <a:endParaRPr lang="ru-RU"/>
        </a:p>
      </dgm:t>
    </dgm:pt>
    <dgm:pt modelId="{1315A04F-86E7-4B9F-A296-0E1DD042938C}" type="pres">
      <dgm:prSet presAssocID="{96C9A181-69FC-4022-8E76-0029CD3C24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80AD47-A7BD-483B-A97D-AD99B4DDAE37}" type="pres">
      <dgm:prSet presAssocID="{593D0B33-99A7-4442-965F-0AD3ECAD743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E69D6-5DFD-4118-A510-31C3A0053514}" type="pres">
      <dgm:prSet presAssocID="{3BC32440-AA4C-44A3-9712-C7B98EC740C4}" presName="sibTrans" presStyleCnt="0"/>
      <dgm:spPr/>
    </dgm:pt>
    <dgm:pt modelId="{F40D82BF-6874-40EE-A49B-C57C46C82CD3}" type="pres">
      <dgm:prSet presAssocID="{1CCDE1CD-A69B-49F2-A1C5-EADC9A62B0B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039D5-09F2-480A-B612-3020356B2F48}" type="pres">
      <dgm:prSet presAssocID="{7D785E90-B448-4D37-873D-5509CB3BF4CF}" presName="sibTrans" presStyleCnt="0"/>
      <dgm:spPr/>
    </dgm:pt>
    <dgm:pt modelId="{AC002BA8-68B4-44E9-B2A5-2947671B5479}" type="pres">
      <dgm:prSet presAssocID="{7A7DC4A0-1821-4A54-A215-FDC275C6F5A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2CABD-5411-4F0B-BABC-ED5CF9463A96}" type="pres">
      <dgm:prSet presAssocID="{49FE257D-55D3-483E-91A5-14CEC0F632DA}" presName="sibTrans" presStyleCnt="0"/>
      <dgm:spPr/>
    </dgm:pt>
    <dgm:pt modelId="{88303FD1-5F9F-42A1-AD1F-5D8CD4F1B67F}" type="pres">
      <dgm:prSet presAssocID="{ACAAF12B-801C-4C42-9CCA-F2CAF3B8C6B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10DFA-B4C1-4586-9B9E-A5A6B5BB12C1}" type="pres">
      <dgm:prSet presAssocID="{7D2170F2-D18F-4430-9257-9FF92E4C4C22}" presName="sibTrans" presStyleCnt="0"/>
      <dgm:spPr/>
    </dgm:pt>
    <dgm:pt modelId="{D7B175E5-0F85-4C4E-A953-5CF97DCD06D9}" type="pres">
      <dgm:prSet presAssocID="{217D9A07-1F34-4B76-8EF8-B3F88D7596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6F2336-20C8-47C4-9BB9-260A27EEB8A8}" type="presOf" srcId="{217D9A07-1F34-4B76-8EF8-B3F88D759666}" destId="{D7B175E5-0F85-4C4E-A953-5CF97DCD06D9}" srcOrd="0" destOrd="0" presId="urn:microsoft.com/office/officeart/2005/8/layout/default"/>
    <dgm:cxn modelId="{DC46B7B3-A480-4926-914A-3E8357DED06F}" srcId="{96C9A181-69FC-4022-8E76-0029CD3C2470}" destId="{593D0B33-99A7-4442-965F-0AD3ECAD7438}" srcOrd="0" destOrd="0" parTransId="{D0A5D330-E3F6-4609-A123-2826E168E108}" sibTransId="{3BC32440-AA4C-44A3-9712-C7B98EC740C4}"/>
    <dgm:cxn modelId="{FD19C6E4-4898-44CF-844D-EDDC59364A99}" type="presOf" srcId="{1CCDE1CD-A69B-49F2-A1C5-EADC9A62B0B2}" destId="{F40D82BF-6874-40EE-A49B-C57C46C82CD3}" srcOrd="0" destOrd="0" presId="urn:microsoft.com/office/officeart/2005/8/layout/default"/>
    <dgm:cxn modelId="{69F832DE-307D-4F50-97D3-7D8D601FEF65}" type="presOf" srcId="{593D0B33-99A7-4442-965F-0AD3ECAD7438}" destId="{8480AD47-A7BD-483B-A97D-AD99B4DDAE37}" srcOrd="0" destOrd="0" presId="urn:microsoft.com/office/officeart/2005/8/layout/default"/>
    <dgm:cxn modelId="{79F1DDA8-20FB-485A-8CD4-6568CB49EC54}" type="presOf" srcId="{7A7DC4A0-1821-4A54-A215-FDC275C6F5AB}" destId="{AC002BA8-68B4-44E9-B2A5-2947671B5479}" srcOrd="0" destOrd="0" presId="urn:microsoft.com/office/officeart/2005/8/layout/default"/>
    <dgm:cxn modelId="{ECFEE598-A352-49F0-8CDD-A2DC27DDAF2A}" srcId="{96C9A181-69FC-4022-8E76-0029CD3C2470}" destId="{ACAAF12B-801C-4C42-9CCA-F2CAF3B8C6B3}" srcOrd="3" destOrd="0" parTransId="{AF99A2A6-43FA-4214-AA12-BAFA23F8AC63}" sibTransId="{7D2170F2-D18F-4430-9257-9FF92E4C4C22}"/>
    <dgm:cxn modelId="{1485CABE-2536-4B47-BA17-0A145CA1B586}" type="presOf" srcId="{ACAAF12B-801C-4C42-9CCA-F2CAF3B8C6B3}" destId="{88303FD1-5F9F-42A1-AD1F-5D8CD4F1B67F}" srcOrd="0" destOrd="0" presId="urn:microsoft.com/office/officeart/2005/8/layout/default"/>
    <dgm:cxn modelId="{D30226EF-9A33-4D49-8C20-20B8796DC669}" srcId="{96C9A181-69FC-4022-8E76-0029CD3C2470}" destId="{1CCDE1CD-A69B-49F2-A1C5-EADC9A62B0B2}" srcOrd="1" destOrd="0" parTransId="{452D27A2-B677-47C6-85CD-725801B23CE3}" sibTransId="{7D785E90-B448-4D37-873D-5509CB3BF4CF}"/>
    <dgm:cxn modelId="{C4591D66-26BD-4652-9E55-A78DBA3AC2EE}" type="presOf" srcId="{96C9A181-69FC-4022-8E76-0029CD3C2470}" destId="{1315A04F-86E7-4B9F-A296-0E1DD042938C}" srcOrd="0" destOrd="0" presId="urn:microsoft.com/office/officeart/2005/8/layout/default"/>
    <dgm:cxn modelId="{835D6562-6E60-4E1B-B99C-13D193570D81}" srcId="{96C9A181-69FC-4022-8E76-0029CD3C2470}" destId="{7A7DC4A0-1821-4A54-A215-FDC275C6F5AB}" srcOrd="2" destOrd="0" parTransId="{CA1CE10E-5D64-4C25-A5BC-A3302E6234ED}" sibTransId="{49FE257D-55D3-483E-91A5-14CEC0F632DA}"/>
    <dgm:cxn modelId="{6F049F9A-C609-4D39-96F0-7202C3C914CF}" srcId="{96C9A181-69FC-4022-8E76-0029CD3C2470}" destId="{217D9A07-1F34-4B76-8EF8-B3F88D759666}" srcOrd="4" destOrd="0" parTransId="{668E90D5-F0E5-4FDB-89AA-E2F108A598D9}" sibTransId="{7F51DA7C-587E-4809-A07F-E9DEC813F7B7}"/>
    <dgm:cxn modelId="{38447809-35A1-4E8B-994A-FE3D651C027D}" type="presParOf" srcId="{1315A04F-86E7-4B9F-A296-0E1DD042938C}" destId="{8480AD47-A7BD-483B-A97D-AD99B4DDAE37}" srcOrd="0" destOrd="0" presId="urn:microsoft.com/office/officeart/2005/8/layout/default"/>
    <dgm:cxn modelId="{845B6EB9-0ADE-46C2-91C1-AE970C342C8B}" type="presParOf" srcId="{1315A04F-86E7-4B9F-A296-0E1DD042938C}" destId="{28FE69D6-5DFD-4118-A510-31C3A0053514}" srcOrd="1" destOrd="0" presId="urn:microsoft.com/office/officeart/2005/8/layout/default"/>
    <dgm:cxn modelId="{FDC0A71A-8C82-44B3-AA5D-0EE4C2E8C4F6}" type="presParOf" srcId="{1315A04F-86E7-4B9F-A296-0E1DD042938C}" destId="{F40D82BF-6874-40EE-A49B-C57C46C82CD3}" srcOrd="2" destOrd="0" presId="urn:microsoft.com/office/officeart/2005/8/layout/default"/>
    <dgm:cxn modelId="{EA1A04F1-AABC-424F-951D-61D30ED66E73}" type="presParOf" srcId="{1315A04F-86E7-4B9F-A296-0E1DD042938C}" destId="{C71039D5-09F2-480A-B612-3020356B2F48}" srcOrd="3" destOrd="0" presId="urn:microsoft.com/office/officeart/2005/8/layout/default"/>
    <dgm:cxn modelId="{A96B6EC5-2D1A-4264-8032-86A713312046}" type="presParOf" srcId="{1315A04F-86E7-4B9F-A296-0E1DD042938C}" destId="{AC002BA8-68B4-44E9-B2A5-2947671B5479}" srcOrd="4" destOrd="0" presId="urn:microsoft.com/office/officeart/2005/8/layout/default"/>
    <dgm:cxn modelId="{B3ACDBFE-B371-4E36-9960-F25BA20BC997}" type="presParOf" srcId="{1315A04F-86E7-4B9F-A296-0E1DD042938C}" destId="{3352CABD-5411-4F0B-BABC-ED5CF9463A96}" srcOrd="5" destOrd="0" presId="urn:microsoft.com/office/officeart/2005/8/layout/default"/>
    <dgm:cxn modelId="{AA720F81-E244-4E5B-8B9B-D333298EB384}" type="presParOf" srcId="{1315A04F-86E7-4B9F-A296-0E1DD042938C}" destId="{88303FD1-5F9F-42A1-AD1F-5D8CD4F1B67F}" srcOrd="6" destOrd="0" presId="urn:microsoft.com/office/officeart/2005/8/layout/default"/>
    <dgm:cxn modelId="{44D98818-13A6-4D63-9872-13CA573D9326}" type="presParOf" srcId="{1315A04F-86E7-4B9F-A296-0E1DD042938C}" destId="{D4510DFA-B4C1-4586-9B9E-A5A6B5BB12C1}" srcOrd="7" destOrd="0" presId="urn:microsoft.com/office/officeart/2005/8/layout/default"/>
    <dgm:cxn modelId="{D931855A-832D-4E4E-BDAD-F7721CE2BC90}" type="presParOf" srcId="{1315A04F-86E7-4B9F-A296-0E1DD042938C}" destId="{D7B175E5-0F85-4C4E-A953-5CF97DCD06D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CE1F1-FAE9-4703-98E5-A33FC3DA9CC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BE0D5A7-41D0-41BD-8919-8A1027D32B23}">
      <dgm:prSet phldrT="[Текст]" custT="1"/>
      <dgm:spPr/>
      <dgm:t>
        <a:bodyPr/>
        <a:lstStyle/>
        <a:p>
          <a:r>
            <a:rPr lang="ru-RU" sz="3200" dirty="0"/>
            <a:t>ЗАДЕРЖКА РЕАКЦИИ</a:t>
          </a:r>
        </a:p>
      </dgm:t>
    </dgm:pt>
    <dgm:pt modelId="{F679E33D-179E-4C3E-8B51-B9E1E964CD4B}" type="parTrans" cxnId="{CD8F1651-CFE6-4194-BBBF-B3A2DDA5C644}">
      <dgm:prSet/>
      <dgm:spPr/>
      <dgm:t>
        <a:bodyPr/>
        <a:lstStyle/>
        <a:p>
          <a:endParaRPr lang="ru-RU"/>
        </a:p>
      </dgm:t>
    </dgm:pt>
    <dgm:pt modelId="{964736FE-66A8-459F-BD3C-CDB101AC3751}" type="sibTrans" cxnId="{CD8F1651-CFE6-4194-BBBF-B3A2DDA5C644}">
      <dgm:prSet/>
      <dgm:spPr/>
      <dgm:t>
        <a:bodyPr/>
        <a:lstStyle/>
        <a:p>
          <a:endParaRPr lang="ru-RU"/>
        </a:p>
      </dgm:t>
    </dgm:pt>
    <dgm:pt modelId="{27914F4C-4372-4D76-9454-A6FD14966532}">
      <dgm:prSet phldrT="[Текст]" custT="1"/>
      <dgm:spPr/>
      <dgm:t>
        <a:bodyPr/>
        <a:lstStyle/>
        <a:p>
          <a:r>
            <a:rPr lang="ru-RU" sz="3200" dirty="0"/>
            <a:t>ПЕРЕВОД РЕАКЦИИ</a:t>
          </a:r>
        </a:p>
      </dgm:t>
    </dgm:pt>
    <dgm:pt modelId="{79ED4E30-EE3C-4498-BEAF-7839D42D2C9B}" type="parTrans" cxnId="{74A85844-E79E-4CF9-AA89-83ADE40A1922}">
      <dgm:prSet/>
      <dgm:spPr/>
      <dgm:t>
        <a:bodyPr/>
        <a:lstStyle/>
        <a:p>
          <a:endParaRPr lang="ru-RU"/>
        </a:p>
      </dgm:t>
    </dgm:pt>
    <dgm:pt modelId="{D8BCF108-84BE-40C1-8B83-7E07CDEB01E9}" type="sibTrans" cxnId="{74A85844-E79E-4CF9-AA89-83ADE40A1922}">
      <dgm:prSet/>
      <dgm:spPr/>
      <dgm:t>
        <a:bodyPr/>
        <a:lstStyle/>
        <a:p>
          <a:endParaRPr lang="ru-RU"/>
        </a:p>
      </dgm:t>
    </dgm:pt>
    <dgm:pt modelId="{A9520DD0-2DB7-4017-96B7-E361F0E508AC}">
      <dgm:prSet phldrT="[Текст]" custT="1"/>
      <dgm:spPr/>
      <dgm:t>
        <a:bodyPr/>
        <a:lstStyle/>
        <a:p>
          <a:r>
            <a:rPr lang="ru-RU" sz="3600" dirty="0"/>
            <a:t>РАЦИОНАЛИЗАЦИЯ СИТУАЦИИ</a:t>
          </a:r>
        </a:p>
      </dgm:t>
    </dgm:pt>
    <dgm:pt modelId="{25825A44-FC1D-4076-8D69-DBB601C03FF1}" type="parTrans" cxnId="{46FD935E-74CF-4D00-923F-0AF7491AB342}">
      <dgm:prSet/>
      <dgm:spPr/>
      <dgm:t>
        <a:bodyPr/>
        <a:lstStyle/>
        <a:p>
          <a:endParaRPr lang="ru-RU"/>
        </a:p>
      </dgm:t>
    </dgm:pt>
    <dgm:pt modelId="{1A361607-A124-4D1F-8E4A-4A869FD3D14D}" type="sibTrans" cxnId="{46FD935E-74CF-4D00-923F-0AF7491AB342}">
      <dgm:prSet/>
      <dgm:spPr/>
      <dgm:t>
        <a:bodyPr/>
        <a:lstStyle/>
        <a:p>
          <a:endParaRPr lang="ru-RU"/>
        </a:p>
      </dgm:t>
    </dgm:pt>
    <dgm:pt modelId="{50A8F2FB-0DBA-4914-B63A-DE6D2E6AB12C}" type="pres">
      <dgm:prSet presAssocID="{4C0CE1F1-FAE9-4703-98E5-A33FC3DA9CCD}" presName="compositeShape" presStyleCnt="0">
        <dgm:presLayoutVars>
          <dgm:dir/>
          <dgm:resizeHandles/>
        </dgm:presLayoutVars>
      </dgm:prSet>
      <dgm:spPr/>
    </dgm:pt>
    <dgm:pt modelId="{5F16F126-7B1A-4CE8-B180-A9D221F52E06}" type="pres">
      <dgm:prSet presAssocID="{4C0CE1F1-FAE9-4703-98E5-A33FC3DA9CCD}" presName="pyramid" presStyleLbl="node1" presStyleIdx="0" presStyleCnt="1" custLinFactNeighborX="-43826" custLinFactNeighborY="-1217"/>
      <dgm:spPr/>
    </dgm:pt>
    <dgm:pt modelId="{A8F8FBC6-8706-4CB3-AA7E-E153016639E7}" type="pres">
      <dgm:prSet presAssocID="{4C0CE1F1-FAE9-4703-98E5-A33FC3DA9CCD}" presName="theList" presStyleCnt="0"/>
      <dgm:spPr/>
    </dgm:pt>
    <dgm:pt modelId="{2EC8BA4F-387F-49DD-B0F8-2980B5B78CD3}" type="pres">
      <dgm:prSet presAssocID="{6BE0D5A7-41D0-41BD-8919-8A1027D32B2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7DA4A-9DFD-47A0-9586-1CF56D5C4359}" type="pres">
      <dgm:prSet presAssocID="{6BE0D5A7-41D0-41BD-8919-8A1027D32B23}" presName="aSpace" presStyleCnt="0"/>
      <dgm:spPr/>
    </dgm:pt>
    <dgm:pt modelId="{2767EF0B-A1FB-457A-AA41-FBA05AA00CEE}" type="pres">
      <dgm:prSet presAssocID="{27914F4C-4372-4D76-9454-A6FD14966532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87729-A36D-4A42-B235-C26CB58B6D63}" type="pres">
      <dgm:prSet presAssocID="{27914F4C-4372-4D76-9454-A6FD14966532}" presName="aSpace" presStyleCnt="0"/>
      <dgm:spPr/>
    </dgm:pt>
    <dgm:pt modelId="{26AA6DA5-8ECB-4846-8104-CADAAF369C5A}" type="pres">
      <dgm:prSet presAssocID="{A9520DD0-2DB7-4017-96B7-E361F0E508AC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59825-0466-4654-8E36-31D10B1124A5}" type="pres">
      <dgm:prSet presAssocID="{A9520DD0-2DB7-4017-96B7-E361F0E508AC}" presName="aSpace" presStyleCnt="0"/>
      <dgm:spPr/>
    </dgm:pt>
  </dgm:ptLst>
  <dgm:cxnLst>
    <dgm:cxn modelId="{CD8F1651-CFE6-4194-BBBF-B3A2DDA5C644}" srcId="{4C0CE1F1-FAE9-4703-98E5-A33FC3DA9CCD}" destId="{6BE0D5A7-41D0-41BD-8919-8A1027D32B23}" srcOrd="0" destOrd="0" parTransId="{F679E33D-179E-4C3E-8B51-B9E1E964CD4B}" sibTransId="{964736FE-66A8-459F-BD3C-CDB101AC3751}"/>
    <dgm:cxn modelId="{F3BB7769-5D5F-4B2A-B360-8911A71D8533}" type="presOf" srcId="{A9520DD0-2DB7-4017-96B7-E361F0E508AC}" destId="{26AA6DA5-8ECB-4846-8104-CADAAF369C5A}" srcOrd="0" destOrd="0" presId="urn:microsoft.com/office/officeart/2005/8/layout/pyramid2"/>
    <dgm:cxn modelId="{8ED6B8BA-B2DB-4D37-8CA5-16020CA279BF}" type="presOf" srcId="{4C0CE1F1-FAE9-4703-98E5-A33FC3DA9CCD}" destId="{50A8F2FB-0DBA-4914-B63A-DE6D2E6AB12C}" srcOrd="0" destOrd="0" presId="urn:microsoft.com/office/officeart/2005/8/layout/pyramid2"/>
    <dgm:cxn modelId="{A009B57A-AE72-47D3-B871-9A93FEEFE5A3}" type="presOf" srcId="{6BE0D5A7-41D0-41BD-8919-8A1027D32B23}" destId="{2EC8BA4F-387F-49DD-B0F8-2980B5B78CD3}" srcOrd="0" destOrd="0" presId="urn:microsoft.com/office/officeart/2005/8/layout/pyramid2"/>
    <dgm:cxn modelId="{74A85844-E79E-4CF9-AA89-83ADE40A1922}" srcId="{4C0CE1F1-FAE9-4703-98E5-A33FC3DA9CCD}" destId="{27914F4C-4372-4D76-9454-A6FD14966532}" srcOrd="1" destOrd="0" parTransId="{79ED4E30-EE3C-4498-BEAF-7839D42D2C9B}" sibTransId="{D8BCF108-84BE-40C1-8B83-7E07CDEB01E9}"/>
    <dgm:cxn modelId="{1808C6A1-0A1D-4771-BAE5-27CB4AE71A16}" type="presOf" srcId="{27914F4C-4372-4D76-9454-A6FD14966532}" destId="{2767EF0B-A1FB-457A-AA41-FBA05AA00CEE}" srcOrd="0" destOrd="0" presId="urn:microsoft.com/office/officeart/2005/8/layout/pyramid2"/>
    <dgm:cxn modelId="{46FD935E-74CF-4D00-923F-0AF7491AB342}" srcId="{4C0CE1F1-FAE9-4703-98E5-A33FC3DA9CCD}" destId="{A9520DD0-2DB7-4017-96B7-E361F0E508AC}" srcOrd="2" destOrd="0" parTransId="{25825A44-FC1D-4076-8D69-DBB601C03FF1}" sibTransId="{1A361607-A124-4D1F-8E4A-4A869FD3D14D}"/>
    <dgm:cxn modelId="{5EBCD43B-B881-49C1-9AFE-D7100E5AEDA0}" type="presParOf" srcId="{50A8F2FB-0DBA-4914-B63A-DE6D2E6AB12C}" destId="{5F16F126-7B1A-4CE8-B180-A9D221F52E06}" srcOrd="0" destOrd="0" presId="urn:microsoft.com/office/officeart/2005/8/layout/pyramid2"/>
    <dgm:cxn modelId="{4884A991-9CC5-4841-8A79-64E2DBF5F40C}" type="presParOf" srcId="{50A8F2FB-0DBA-4914-B63A-DE6D2E6AB12C}" destId="{A8F8FBC6-8706-4CB3-AA7E-E153016639E7}" srcOrd="1" destOrd="0" presId="urn:microsoft.com/office/officeart/2005/8/layout/pyramid2"/>
    <dgm:cxn modelId="{E6F8C0AD-0ADA-420A-8FC1-0AC228EE3E28}" type="presParOf" srcId="{A8F8FBC6-8706-4CB3-AA7E-E153016639E7}" destId="{2EC8BA4F-387F-49DD-B0F8-2980B5B78CD3}" srcOrd="0" destOrd="0" presId="urn:microsoft.com/office/officeart/2005/8/layout/pyramid2"/>
    <dgm:cxn modelId="{6DC18FA3-90C9-46ED-A483-31841AD93BF8}" type="presParOf" srcId="{A8F8FBC6-8706-4CB3-AA7E-E153016639E7}" destId="{26B7DA4A-9DFD-47A0-9586-1CF56D5C4359}" srcOrd="1" destOrd="0" presId="urn:microsoft.com/office/officeart/2005/8/layout/pyramid2"/>
    <dgm:cxn modelId="{897B95E3-F496-4F70-8B32-1D1F7E69AE3B}" type="presParOf" srcId="{A8F8FBC6-8706-4CB3-AA7E-E153016639E7}" destId="{2767EF0B-A1FB-457A-AA41-FBA05AA00CEE}" srcOrd="2" destOrd="0" presId="urn:microsoft.com/office/officeart/2005/8/layout/pyramid2"/>
    <dgm:cxn modelId="{4400C4C8-2FBD-4C79-B365-131F0683A759}" type="presParOf" srcId="{A8F8FBC6-8706-4CB3-AA7E-E153016639E7}" destId="{42E87729-A36D-4A42-B235-C26CB58B6D63}" srcOrd="3" destOrd="0" presId="urn:microsoft.com/office/officeart/2005/8/layout/pyramid2"/>
    <dgm:cxn modelId="{FACEBAFC-6F27-4B47-A20C-B9B0814A557D}" type="presParOf" srcId="{A8F8FBC6-8706-4CB3-AA7E-E153016639E7}" destId="{26AA6DA5-8ECB-4846-8104-CADAAF369C5A}" srcOrd="4" destOrd="0" presId="urn:microsoft.com/office/officeart/2005/8/layout/pyramid2"/>
    <dgm:cxn modelId="{61253132-B572-4683-B0B8-7CFD3A8B2A16}" type="presParOf" srcId="{A8F8FBC6-8706-4CB3-AA7E-E153016639E7}" destId="{2CF59825-0466-4654-8E36-31D10B1124A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173D1-22A3-458E-AF87-32D37CC76E79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18A30C0-1C58-4BBA-A823-DBB088DE6EEA}">
      <dgm:prSet phldrT="[Текст]"/>
      <dgm:spPr/>
      <dgm:t>
        <a:bodyPr/>
        <a:lstStyle/>
        <a:p>
          <a:r>
            <a:rPr lang="ru-RU" dirty="0"/>
            <a:t>Ставить цели перед учащимися</a:t>
          </a:r>
        </a:p>
      </dgm:t>
    </dgm:pt>
    <dgm:pt modelId="{6AC4B07D-CB57-4B45-9D9B-974884026E05}" type="parTrans" cxnId="{DF786F48-2901-4393-A5E0-A6C9669A9076}">
      <dgm:prSet/>
      <dgm:spPr/>
      <dgm:t>
        <a:bodyPr/>
        <a:lstStyle/>
        <a:p>
          <a:endParaRPr lang="ru-RU"/>
        </a:p>
      </dgm:t>
    </dgm:pt>
    <dgm:pt modelId="{45FC62B9-78A8-44D3-8DED-21C535CD63BF}" type="sibTrans" cxnId="{DF786F48-2901-4393-A5E0-A6C9669A9076}">
      <dgm:prSet/>
      <dgm:spPr/>
      <dgm:t>
        <a:bodyPr/>
        <a:lstStyle/>
        <a:p>
          <a:endParaRPr lang="ru-RU"/>
        </a:p>
      </dgm:t>
    </dgm:pt>
    <dgm:pt modelId="{C5C9795C-234F-4189-87B8-B0022C9FB30C}">
      <dgm:prSet phldrT="[Текст]"/>
      <dgm:spPr/>
      <dgm:t>
        <a:bodyPr/>
        <a:lstStyle/>
        <a:p>
          <a:r>
            <a:rPr lang="ru-RU" dirty="0"/>
            <a:t>Планировать пути достижения целей</a:t>
          </a:r>
        </a:p>
      </dgm:t>
    </dgm:pt>
    <dgm:pt modelId="{4C819702-C6EB-4A92-9360-F32137A81395}" type="parTrans" cxnId="{182578C5-E96F-44C4-A014-ECDCCD0CE100}">
      <dgm:prSet/>
      <dgm:spPr/>
      <dgm:t>
        <a:bodyPr/>
        <a:lstStyle/>
        <a:p>
          <a:endParaRPr lang="ru-RU"/>
        </a:p>
      </dgm:t>
    </dgm:pt>
    <dgm:pt modelId="{2B8C8A46-22A6-44EF-A799-E1DE1B111085}" type="sibTrans" cxnId="{182578C5-E96F-44C4-A014-ECDCCD0CE100}">
      <dgm:prSet/>
      <dgm:spPr/>
      <dgm:t>
        <a:bodyPr/>
        <a:lstStyle/>
        <a:p>
          <a:endParaRPr lang="ru-RU"/>
        </a:p>
      </dgm:t>
    </dgm:pt>
    <dgm:pt modelId="{38F83F27-60EE-43C6-9805-85D476CFE7C7}">
      <dgm:prSet phldrT="[Текст]"/>
      <dgm:spPr/>
      <dgm:t>
        <a:bodyPr/>
        <a:lstStyle/>
        <a:p>
          <a:r>
            <a:rPr lang="ru-RU" dirty="0"/>
            <a:t>Верить в лучшие результаты</a:t>
          </a:r>
        </a:p>
      </dgm:t>
    </dgm:pt>
    <dgm:pt modelId="{914CE652-6860-4583-89D0-5015E104974E}" type="parTrans" cxnId="{01355F4D-BBAA-4D1F-ABF8-641C184AF21D}">
      <dgm:prSet/>
      <dgm:spPr/>
      <dgm:t>
        <a:bodyPr/>
        <a:lstStyle/>
        <a:p>
          <a:endParaRPr lang="ru-RU"/>
        </a:p>
      </dgm:t>
    </dgm:pt>
    <dgm:pt modelId="{84CC43E8-CFE7-48E4-93BC-367A93E4F171}" type="sibTrans" cxnId="{01355F4D-BBAA-4D1F-ABF8-641C184AF21D}">
      <dgm:prSet/>
      <dgm:spPr/>
      <dgm:t>
        <a:bodyPr/>
        <a:lstStyle/>
        <a:p>
          <a:endParaRPr lang="ru-RU"/>
        </a:p>
      </dgm:t>
    </dgm:pt>
    <dgm:pt modelId="{7CBD8FFA-DCB5-4CBB-A3C0-0684FC29C625}">
      <dgm:prSet phldrT="[Текст]"/>
      <dgm:spPr/>
      <dgm:t>
        <a:bodyPr/>
        <a:lstStyle/>
        <a:p>
          <a:r>
            <a:rPr lang="ru-RU" dirty="0"/>
            <a:t>Давать учащимся возможность выбора, поощрять их креативность</a:t>
          </a:r>
        </a:p>
      </dgm:t>
    </dgm:pt>
    <dgm:pt modelId="{826ADFF8-0F22-47F2-95D2-DD5EA6786BFB}" type="parTrans" cxnId="{1A1DA843-0C0A-440A-8301-86348D0D2E58}">
      <dgm:prSet/>
      <dgm:spPr/>
      <dgm:t>
        <a:bodyPr/>
        <a:lstStyle/>
        <a:p>
          <a:endParaRPr lang="ru-RU"/>
        </a:p>
      </dgm:t>
    </dgm:pt>
    <dgm:pt modelId="{DBE6E49A-44A8-4A22-93D4-D5FC1D54FE6D}" type="sibTrans" cxnId="{1A1DA843-0C0A-440A-8301-86348D0D2E58}">
      <dgm:prSet/>
      <dgm:spPr/>
      <dgm:t>
        <a:bodyPr/>
        <a:lstStyle/>
        <a:p>
          <a:endParaRPr lang="ru-RU"/>
        </a:p>
      </dgm:t>
    </dgm:pt>
    <dgm:pt modelId="{775218A8-333E-46DC-9425-815B00BAEC6E}" type="pres">
      <dgm:prSet presAssocID="{861173D1-22A3-458E-AF87-32D37CC76E7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B5978-0893-4B33-A924-4A39CBB481CE}" type="pres">
      <dgm:prSet presAssocID="{861173D1-22A3-458E-AF87-32D37CC76E79}" presName="axisShape" presStyleLbl="bgShp" presStyleIdx="0" presStyleCnt="1"/>
      <dgm:spPr/>
    </dgm:pt>
    <dgm:pt modelId="{1709C189-A46A-41D8-AA0A-68253C1B799B}" type="pres">
      <dgm:prSet presAssocID="{861173D1-22A3-458E-AF87-32D37CC76E79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B5819-A864-47F5-8F42-E5A6FCD187E0}" type="pres">
      <dgm:prSet presAssocID="{861173D1-22A3-458E-AF87-32D37CC76E79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0F2DF-A348-4C3A-83DF-2AD59CA0CD5F}" type="pres">
      <dgm:prSet presAssocID="{861173D1-22A3-458E-AF87-32D37CC76E79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DFBBB-854B-4538-93BA-C1148E6AD4E0}" type="pres">
      <dgm:prSet presAssocID="{861173D1-22A3-458E-AF87-32D37CC76E79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1DA843-0C0A-440A-8301-86348D0D2E58}" srcId="{861173D1-22A3-458E-AF87-32D37CC76E79}" destId="{7CBD8FFA-DCB5-4CBB-A3C0-0684FC29C625}" srcOrd="3" destOrd="0" parTransId="{826ADFF8-0F22-47F2-95D2-DD5EA6786BFB}" sibTransId="{DBE6E49A-44A8-4A22-93D4-D5FC1D54FE6D}"/>
    <dgm:cxn modelId="{CEC0EA1F-E91D-4CB0-904A-29C3DF3F1D48}" type="presOf" srcId="{B18A30C0-1C58-4BBA-A823-DBB088DE6EEA}" destId="{1709C189-A46A-41D8-AA0A-68253C1B799B}" srcOrd="0" destOrd="0" presId="urn:microsoft.com/office/officeart/2005/8/layout/matrix2"/>
    <dgm:cxn modelId="{F890E3BB-B49F-464A-8AF7-EB13EC3EDF96}" type="presOf" srcId="{7CBD8FFA-DCB5-4CBB-A3C0-0684FC29C625}" destId="{067DFBBB-854B-4538-93BA-C1148E6AD4E0}" srcOrd="0" destOrd="0" presId="urn:microsoft.com/office/officeart/2005/8/layout/matrix2"/>
    <dgm:cxn modelId="{67BC2D04-46BE-4A62-9317-AEC96D960C05}" type="presOf" srcId="{C5C9795C-234F-4189-87B8-B0022C9FB30C}" destId="{3CCB5819-A864-47F5-8F42-E5A6FCD187E0}" srcOrd="0" destOrd="0" presId="urn:microsoft.com/office/officeart/2005/8/layout/matrix2"/>
    <dgm:cxn modelId="{182578C5-E96F-44C4-A014-ECDCCD0CE100}" srcId="{861173D1-22A3-458E-AF87-32D37CC76E79}" destId="{C5C9795C-234F-4189-87B8-B0022C9FB30C}" srcOrd="1" destOrd="0" parTransId="{4C819702-C6EB-4A92-9360-F32137A81395}" sibTransId="{2B8C8A46-22A6-44EF-A799-E1DE1B111085}"/>
    <dgm:cxn modelId="{3102B6D8-F89B-49FC-8E94-8A133F686EC6}" type="presOf" srcId="{38F83F27-60EE-43C6-9805-85D476CFE7C7}" destId="{F170F2DF-A348-4C3A-83DF-2AD59CA0CD5F}" srcOrd="0" destOrd="0" presId="urn:microsoft.com/office/officeart/2005/8/layout/matrix2"/>
    <dgm:cxn modelId="{DF786F48-2901-4393-A5E0-A6C9669A9076}" srcId="{861173D1-22A3-458E-AF87-32D37CC76E79}" destId="{B18A30C0-1C58-4BBA-A823-DBB088DE6EEA}" srcOrd="0" destOrd="0" parTransId="{6AC4B07D-CB57-4B45-9D9B-974884026E05}" sibTransId="{45FC62B9-78A8-44D3-8DED-21C535CD63BF}"/>
    <dgm:cxn modelId="{01355F4D-BBAA-4D1F-ABF8-641C184AF21D}" srcId="{861173D1-22A3-458E-AF87-32D37CC76E79}" destId="{38F83F27-60EE-43C6-9805-85D476CFE7C7}" srcOrd="2" destOrd="0" parTransId="{914CE652-6860-4583-89D0-5015E104974E}" sibTransId="{84CC43E8-CFE7-48E4-93BC-367A93E4F171}"/>
    <dgm:cxn modelId="{0639BF2C-B222-417E-84A7-E9D9267D434C}" type="presOf" srcId="{861173D1-22A3-458E-AF87-32D37CC76E79}" destId="{775218A8-333E-46DC-9425-815B00BAEC6E}" srcOrd="0" destOrd="0" presId="urn:microsoft.com/office/officeart/2005/8/layout/matrix2"/>
    <dgm:cxn modelId="{8E4B73EC-C356-4DA3-B1E3-879879C26949}" type="presParOf" srcId="{775218A8-333E-46DC-9425-815B00BAEC6E}" destId="{8BEB5978-0893-4B33-A924-4A39CBB481CE}" srcOrd="0" destOrd="0" presId="urn:microsoft.com/office/officeart/2005/8/layout/matrix2"/>
    <dgm:cxn modelId="{350104C7-C2C4-40F9-B690-644137E4ABC2}" type="presParOf" srcId="{775218A8-333E-46DC-9425-815B00BAEC6E}" destId="{1709C189-A46A-41D8-AA0A-68253C1B799B}" srcOrd="1" destOrd="0" presId="urn:microsoft.com/office/officeart/2005/8/layout/matrix2"/>
    <dgm:cxn modelId="{8A731C6E-D25F-4E37-B989-1C80729728C2}" type="presParOf" srcId="{775218A8-333E-46DC-9425-815B00BAEC6E}" destId="{3CCB5819-A864-47F5-8F42-E5A6FCD187E0}" srcOrd="2" destOrd="0" presId="urn:microsoft.com/office/officeart/2005/8/layout/matrix2"/>
    <dgm:cxn modelId="{F5D36F99-85EB-4699-91DC-F210887572C6}" type="presParOf" srcId="{775218A8-333E-46DC-9425-815B00BAEC6E}" destId="{F170F2DF-A348-4C3A-83DF-2AD59CA0CD5F}" srcOrd="3" destOrd="0" presId="urn:microsoft.com/office/officeart/2005/8/layout/matrix2"/>
    <dgm:cxn modelId="{68F0C367-16D2-4AEF-AA50-C883B99DF378}" type="presParOf" srcId="{775218A8-333E-46DC-9425-815B00BAEC6E}" destId="{067DFBBB-854B-4538-93BA-C1148E6AD4E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6836EB-69D2-4E0D-8A8F-4FEBC23E327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C09E3F-89C9-4645-B175-CD40F56981E9}">
      <dgm:prSet phldrT="[Текст]" custT="1"/>
      <dgm:spPr/>
      <dgm:t>
        <a:bodyPr/>
        <a:lstStyle/>
        <a:p>
          <a:r>
            <a:rPr lang="ru-RU" sz="2800" dirty="0"/>
            <a:t>Назовите три положительных качества Вашего ребенка.</a:t>
          </a:r>
        </a:p>
      </dgm:t>
    </dgm:pt>
    <dgm:pt modelId="{1207E77E-1A7D-411E-9447-76E1197E03D6}" type="parTrans" cxnId="{44540AE8-FD67-4793-AEC2-55A79B5C7616}">
      <dgm:prSet/>
      <dgm:spPr/>
      <dgm:t>
        <a:bodyPr/>
        <a:lstStyle/>
        <a:p>
          <a:endParaRPr lang="ru-RU"/>
        </a:p>
      </dgm:t>
    </dgm:pt>
    <dgm:pt modelId="{679DEE63-115B-43D7-BF7D-616E3B4BABC1}" type="sibTrans" cxnId="{44540AE8-FD67-4793-AEC2-55A79B5C7616}">
      <dgm:prSet/>
      <dgm:spPr/>
      <dgm:t>
        <a:bodyPr/>
        <a:lstStyle/>
        <a:p>
          <a:endParaRPr lang="ru-RU"/>
        </a:p>
      </dgm:t>
    </dgm:pt>
    <dgm:pt modelId="{0A214D28-C88B-4411-8EC5-446D87CA5599}">
      <dgm:prSet phldrT="[Текст]" custT="1"/>
      <dgm:spPr/>
      <dgm:t>
        <a:bodyPr/>
        <a:lstStyle/>
        <a:p>
          <a:r>
            <a:rPr lang="ru-RU" sz="2800" dirty="0"/>
            <a:t>Самое значимое школьное событие для Вашего ребенка.</a:t>
          </a:r>
        </a:p>
      </dgm:t>
    </dgm:pt>
    <dgm:pt modelId="{36026D4C-714C-4695-8500-27386EFA8DA7}" type="parTrans" cxnId="{8697BC5C-DE5A-4ADD-A1DC-98F410949F6B}">
      <dgm:prSet/>
      <dgm:spPr/>
      <dgm:t>
        <a:bodyPr/>
        <a:lstStyle/>
        <a:p>
          <a:endParaRPr lang="ru-RU"/>
        </a:p>
      </dgm:t>
    </dgm:pt>
    <dgm:pt modelId="{19C86534-52C3-4E73-8A0A-FF0DF5D4BA20}" type="sibTrans" cxnId="{8697BC5C-DE5A-4ADD-A1DC-98F410949F6B}">
      <dgm:prSet/>
      <dgm:spPr/>
      <dgm:t>
        <a:bodyPr/>
        <a:lstStyle/>
        <a:p>
          <a:endParaRPr lang="ru-RU"/>
        </a:p>
      </dgm:t>
    </dgm:pt>
    <dgm:pt modelId="{B2EE087E-7EDB-4079-A0EE-BC0A06C0FA1A}">
      <dgm:prSet phldrT="[Текст]" custT="1"/>
      <dgm:spPr/>
      <dgm:t>
        <a:bodyPr/>
        <a:lstStyle/>
        <a:p>
          <a:r>
            <a:rPr lang="ru-RU" sz="3200" dirty="0"/>
            <a:t>Чему научился ребенок в этом учебном году?</a:t>
          </a:r>
        </a:p>
      </dgm:t>
    </dgm:pt>
    <dgm:pt modelId="{23149413-F82C-47DC-976B-E75B4F7FAA00}" type="parTrans" cxnId="{DEEF0DD1-5E36-4B74-A1E6-CFF77F59D56D}">
      <dgm:prSet/>
      <dgm:spPr/>
      <dgm:t>
        <a:bodyPr/>
        <a:lstStyle/>
        <a:p>
          <a:endParaRPr lang="ru-RU"/>
        </a:p>
      </dgm:t>
    </dgm:pt>
    <dgm:pt modelId="{989348FB-91EF-4C19-91E3-21D10B35D366}" type="sibTrans" cxnId="{DEEF0DD1-5E36-4B74-A1E6-CFF77F59D56D}">
      <dgm:prSet/>
      <dgm:spPr/>
      <dgm:t>
        <a:bodyPr/>
        <a:lstStyle/>
        <a:p>
          <a:endParaRPr lang="ru-RU"/>
        </a:p>
      </dgm:t>
    </dgm:pt>
    <dgm:pt modelId="{44E735B9-33C8-4270-8C28-A30DD54D28F8}">
      <dgm:prSet phldrT="[Текст]" custT="1"/>
      <dgm:spPr/>
      <dgm:t>
        <a:bodyPr/>
        <a:lstStyle/>
        <a:p>
          <a:r>
            <a:rPr lang="ru-RU" sz="2800" dirty="0"/>
            <a:t>Какие хорошие советы, связанные со школой, Вы  дали ребенку?</a:t>
          </a:r>
        </a:p>
      </dgm:t>
    </dgm:pt>
    <dgm:pt modelId="{8CE1C172-6216-44DB-874D-6210AAA49DA7}" type="parTrans" cxnId="{1EB4E2D9-07AC-4885-A468-A7DB937CBC40}">
      <dgm:prSet/>
      <dgm:spPr/>
      <dgm:t>
        <a:bodyPr/>
        <a:lstStyle/>
        <a:p>
          <a:endParaRPr lang="ru-RU"/>
        </a:p>
      </dgm:t>
    </dgm:pt>
    <dgm:pt modelId="{47D04955-FAA7-4226-B150-63009582765F}" type="sibTrans" cxnId="{1EB4E2D9-07AC-4885-A468-A7DB937CBC40}">
      <dgm:prSet/>
      <dgm:spPr/>
      <dgm:t>
        <a:bodyPr/>
        <a:lstStyle/>
        <a:p>
          <a:endParaRPr lang="ru-RU"/>
        </a:p>
      </dgm:t>
    </dgm:pt>
    <dgm:pt modelId="{B400AB76-D270-4CAE-B21D-A1593F2FB1B3}">
      <dgm:prSet phldrT="[Текст]" custT="1"/>
      <dgm:spPr/>
      <dgm:t>
        <a:bodyPr/>
        <a:lstStyle/>
        <a:p>
          <a:pPr algn="ctr"/>
          <a:r>
            <a:rPr lang="ru-RU" sz="3600" dirty="0"/>
            <a:t>Ваше                  личное участие в школьной жизни? </a:t>
          </a:r>
        </a:p>
      </dgm:t>
    </dgm:pt>
    <dgm:pt modelId="{C5989C92-B73F-48F4-9E09-8CFB78D0A881}" type="parTrans" cxnId="{02DB5267-FA04-4EC3-9E59-C5BA975567E0}">
      <dgm:prSet/>
      <dgm:spPr/>
      <dgm:t>
        <a:bodyPr/>
        <a:lstStyle/>
        <a:p>
          <a:endParaRPr lang="ru-RU"/>
        </a:p>
      </dgm:t>
    </dgm:pt>
    <dgm:pt modelId="{8825A127-66EC-40F3-B377-79AC6E638CB8}" type="sibTrans" cxnId="{02DB5267-FA04-4EC3-9E59-C5BA975567E0}">
      <dgm:prSet/>
      <dgm:spPr/>
      <dgm:t>
        <a:bodyPr/>
        <a:lstStyle/>
        <a:p>
          <a:endParaRPr lang="ru-RU"/>
        </a:p>
      </dgm:t>
    </dgm:pt>
    <dgm:pt modelId="{80E3022A-6EF4-46F2-8352-B2EC9F28584B}" type="pres">
      <dgm:prSet presAssocID="{C86836EB-69D2-4E0D-8A8F-4FEBC23E327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5DD800-85DA-4DFA-840C-75666AEE85D5}" type="pres">
      <dgm:prSet presAssocID="{09C09E3F-89C9-4645-B175-CD40F56981E9}" presName="node" presStyleLbl="node1" presStyleIdx="0" presStyleCnt="5" custScaleX="77697" custScaleY="164137" custLinFactX="12975" custLinFactNeighborX="100000" custLinFactNeighborY="-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0F3B5-E064-40F3-B4D5-4C1A84D66668}" type="pres">
      <dgm:prSet presAssocID="{679DEE63-115B-43D7-BF7D-616E3B4BABC1}" presName="sibTrans" presStyleCnt="0"/>
      <dgm:spPr/>
    </dgm:pt>
    <dgm:pt modelId="{92887380-2138-4EF0-8649-3AED013F259F}" type="pres">
      <dgm:prSet presAssocID="{0A214D28-C88B-4411-8EC5-446D87CA5599}" presName="node" presStyleLbl="node1" presStyleIdx="1" presStyleCnt="5" custScaleX="93933" custScaleY="164163" custLinFactX="-17153" custLinFactNeighborX="-100000" custLinFactNeighborY="-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C0B57-7FDB-4266-A75F-C22E9C0AE4BA}" type="pres">
      <dgm:prSet presAssocID="{19C86534-52C3-4E73-8A0A-FF0DF5D4BA20}" presName="sibTrans" presStyleCnt="0"/>
      <dgm:spPr/>
    </dgm:pt>
    <dgm:pt modelId="{8B294F80-F70C-4A70-A4A5-06EAD8C821F3}" type="pres">
      <dgm:prSet presAssocID="{B2EE087E-7EDB-4079-A0EE-BC0A06C0FA1A}" presName="node" presStyleLbl="node1" presStyleIdx="2" presStyleCnt="5" custScaleX="101518" custScaleY="164163" custLinFactNeighborX="43901" custLinFactNeighborY="-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F2693-83CA-4DBB-92EB-D8D9C62DAB81}" type="pres">
      <dgm:prSet presAssocID="{989348FB-91EF-4C19-91E3-21D10B35D366}" presName="sibTrans" presStyleCnt="0"/>
      <dgm:spPr/>
    </dgm:pt>
    <dgm:pt modelId="{7A2F9AD9-BECE-4DCC-819D-9820A408F912}" type="pres">
      <dgm:prSet presAssocID="{44E735B9-33C8-4270-8C28-A30DD54D28F8}" presName="node" presStyleLbl="node1" presStyleIdx="3" presStyleCnt="5" custScaleX="116756" custScaleY="148262" custLinFactNeighborX="-28697" custLinFactNeighborY="19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5AC6E-147D-4933-8875-E9081194E38E}" type="pres">
      <dgm:prSet presAssocID="{47D04955-FAA7-4226-B150-63009582765F}" presName="sibTrans" presStyleCnt="0"/>
      <dgm:spPr/>
    </dgm:pt>
    <dgm:pt modelId="{D279953F-CF7B-43B7-B3E9-860244899238}" type="pres">
      <dgm:prSet presAssocID="{B400AB76-D270-4CAE-B21D-A1593F2FB1B3}" presName="node" presStyleLbl="node1" presStyleIdx="4" presStyleCnt="5" custScaleX="109953" custScaleY="165921" custLinFactNeighborX="14309" custLinFactNeighborY="1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EF0DD1-5E36-4B74-A1E6-CFF77F59D56D}" srcId="{C86836EB-69D2-4E0D-8A8F-4FEBC23E327E}" destId="{B2EE087E-7EDB-4079-A0EE-BC0A06C0FA1A}" srcOrd="2" destOrd="0" parTransId="{23149413-F82C-47DC-976B-E75B4F7FAA00}" sibTransId="{989348FB-91EF-4C19-91E3-21D10B35D366}"/>
    <dgm:cxn modelId="{AC555DF2-9719-48E8-A8B3-0602C88A3C56}" type="presOf" srcId="{0A214D28-C88B-4411-8EC5-446D87CA5599}" destId="{92887380-2138-4EF0-8649-3AED013F259F}" srcOrd="0" destOrd="0" presId="urn:microsoft.com/office/officeart/2005/8/layout/default"/>
    <dgm:cxn modelId="{DCF18534-A3E1-41C1-96C1-D6E0EB09DEBA}" type="presOf" srcId="{C86836EB-69D2-4E0D-8A8F-4FEBC23E327E}" destId="{80E3022A-6EF4-46F2-8352-B2EC9F28584B}" srcOrd="0" destOrd="0" presId="urn:microsoft.com/office/officeart/2005/8/layout/default"/>
    <dgm:cxn modelId="{8697BC5C-DE5A-4ADD-A1DC-98F410949F6B}" srcId="{C86836EB-69D2-4E0D-8A8F-4FEBC23E327E}" destId="{0A214D28-C88B-4411-8EC5-446D87CA5599}" srcOrd="1" destOrd="0" parTransId="{36026D4C-714C-4695-8500-27386EFA8DA7}" sibTransId="{19C86534-52C3-4E73-8A0A-FF0DF5D4BA20}"/>
    <dgm:cxn modelId="{B21B012C-9186-446E-98E3-5504E927B7C6}" type="presOf" srcId="{B2EE087E-7EDB-4079-A0EE-BC0A06C0FA1A}" destId="{8B294F80-F70C-4A70-A4A5-06EAD8C821F3}" srcOrd="0" destOrd="0" presId="urn:microsoft.com/office/officeart/2005/8/layout/default"/>
    <dgm:cxn modelId="{1EB4E2D9-07AC-4885-A468-A7DB937CBC40}" srcId="{C86836EB-69D2-4E0D-8A8F-4FEBC23E327E}" destId="{44E735B9-33C8-4270-8C28-A30DD54D28F8}" srcOrd="3" destOrd="0" parTransId="{8CE1C172-6216-44DB-874D-6210AAA49DA7}" sibTransId="{47D04955-FAA7-4226-B150-63009582765F}"/>
    <dgm:cxn modelId="{4B3544C6-381D-41D2-BC05-4E723C0A3E78}" type="presOf" srcId="{44E735B9-33C8-4270-8C28-A30DD54D28F8}" destId="{7A2F9AD9-BECE-4DCC-819D-9820A408F912}" srcOrd="0" destOrd="0" presId="urn:microsoft.com/office/officeart/2005/8/layout/default"/>
    <dgm:cxn modelId="{02DB5267-FA04-4EC3-9E59-C5BA975567E0}" srcId="{C86836EB-69D2-4E0D-8A8F-4FEBC23E327E}" destId="{B400AB76-D270-4CAE-B21D-A1593F2FB1B3}" srcOrd="4" destOrd="0" parTransId="{C5989C92-B73F-48F4-9E09-8CFB78D0A881}" sibTransId="{8825A127-66EC-40F3-B377-79AC6E638CB8}"/>
    <dgm:cxn modelId="{44540AE8-FD67-4793-AEC2-55A79B5C7616}" srcId="{C86836EB-69D2-4E0D-8A8F-4FEBC23E327E}" destId="{09C09E3F-89C9-4645-B175-CD40F56981E9}" srcOrd="0" destOrd="0" parTransId="{1207E77E-1A7D-411E-9447-76E1197E03D6}" sibTransId="{679DEE63-115B-43D7-BF7D-616E3B4BABC1}"/>
    <dgm:cxn modelId="{7949C111-184F-4A49-8C25-2975DFBD6405}" type="presOf" srcId="{09C09E3F-89C9-4645-B175-CD40F56981E9}" destId="{975DD800-85DA-4DFA-840C-75666AEE85D5}" srcOrd="0" destOrd="0" presId="urn:microsoft.com/office/officeart/2005/8/layout/default"/>
    <dgm:cxn modelId="{A16D899F-AE07-4099-87A5-C1EE5ABE7D09}" type="presOf" srcId="{B400AB76-D270-4CAE-B21D-A1593F2FB1B3}" destId="{D279953F-CF7B-43B7-B3E9-860244899238}" srcOrd="0" destOrd="0" presId="urn:microsoft.com/office/officeart/2005/8/layout/default"/>
    <dgm:cxn modelId="{46D407F3-2344-46EC-B79F-CC20099A42BA}" type="presParOf" srcId="{80E3022A-6EF4-46F2-8352-B2EC9F28584B}" destId="{975DD800-85DA-4DFA-840C-75666AEE85D5}" srcOrd="0" destOrd="0" presId="urn:microsoft.com/office/officeart/2005/8/layout/default"/>
    <dgm:cxn modelId="{F68D046A-BFFC-4CA3-B2AD-0C430E884901}" type="presParOf" srcId="{80E3022A-6EF4-46F2-8352-B2EC9F28584B}" destId="{EDA0F3B5-E064-40F3-B4D5-4C1A84D66668}" srcOrd="1" destOrd="0" presId="urn:microsoft.com/office/officeart/2005/8/layout/default"/>
    <dgm:cxn modelId="{CEA50B51-07AD-463B-99D3-AC69C68041EA}" type="presParOf" srcId="{80E3022A-6EF4-46F2-8352-B2EC9F28584B}" destId="{92887380-2138-4EF0-8649-3AED013F259F}" srcOrd="2" destOrd="0" presId="urn:microsoft.com/office/officeart/2005/8/layout/default"/>
    <dgm:cxn modelId="{2E34AAB0-5D4E-4B5B-9527-487E897471C0}" type="presParOf" srcId="{80E3022A-6EF4-46F2-8352-B2EC9F28584B}" destId="{702C0B57-7FDB-4266-A75F-C22E9C0AE4BA}" srcOrd="3" destOrd="0" presId="urn:microsoft.com/office/officeart/2005/8/layout/default"/>
    <dgm:cxn modelId="{ADE93D74-47FA-4CB8-89A3-19C339931B85}" type="presParOf" srcId="{80E3022A-6EF4-46F2-8352-B2EC9F28584B}" destId="{8B294F80-F70C-4A70-A4A5-06EAD8C821F3}" srcOrd="4" destOrd="0" presId="urn:microsoft.com/office/officeart/2005/8/layout/default"/>
    <dgm:cxn modelId="{F0E0DA97-B71C-423B-8249-FE1AF97D706E}" type="presParOf" srcId="{80E3022A-6EF4-46F2-8352-B2EC9F28584B}" destId="{F4DF2693-83CA-4DBB-92EB-D8D9C62DAB81}" srcOrd="5" destOrd="0" presId="urn:microsoft.com/office/officeart/2005/8/layout/default"/>
    <dgm:cxn modelId="{96C6864F-679F-4078-B989-F4FA3AF7FEAA}" type="presParOf" srcId="{80E3022A-6EF4-46F2-8352-B2EC9F28584B}" destId="{7A2F9AD9-BECE-4DCC-819D-9820A408F912}" srcOrd="6" destOrd="0" presId="urn:microsoft.com/office/officeart/2005/8/layout/default"/>
    <dgm:cxn modelId="{59D9E3EE-9A2E-4309-9753-530876DEAA99}" type="presParOf" srcId="{80E3022A-6EF4-46F2-8352-B2EC9F28584B}" destId="{DCA5AC6E-147D-4933-8875-E9081194E38E}" srcOrd="7" destOrd="0" presId="urn:microsoft.com/office/officeart/2005/8/layout/default"/>
    <dgm:cxn modelId="{402C4F3F-7FF1-4E0D-BFAB-112E45E19164}" type="presParOf" srcId="{80E3022A-6EF4-46F2-8352-B2EC9F28584B}" destId="{D279953F-CF7B-43B7-B3E9-8602448992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0AD47-A7BD-483B-A97D-AD99B4DDAE37}">
      <dsp:nvSpPr>
        <dsp:cNvPr id="0" name=""/>
        <dsp:cNvSpPr/>
      </dsp:nvSpPr>
      <dsp:spPr>
        <a:xfrm>
          <a:off x="594409" y="322"/>
          <a:ext cx="4581903" cy="274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ЧУТКИЙ</a:t>
          </a:r>
        </a:p>
      </dsp:txBody>
      <dsp:txXfrm>
        <a:off x="594409" y="322"/>
        <a:ext cx="4581903" cy="2749142"/>
      </dsp:txXfrm>
    </dsp:sp>
    <dsp:sp modelId="{F40D82BF-6874-40EE-A49B-C57C46C82CD3}">
      <dsp:nvSpPr>
        <dsp:cNvPr id="0" name=""/>
        <dsp:cNvSpPr/>
      </dsp:nvSpPr>
      <dsp:spPr>
        <a:xfrm>
          <a:off x="5634503" y="322"/>
          <a:ext cx="4581903" cy="274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ТВОРЧЕСКИЙ</a:t>
          </a:r>
        </a:p>
      </dsp:txBody>
      <dsp:txXfrm>
        <a:off x="5634503" y="322"/>
        <a:ext cx="4581903" cy="2749142"/>
      </dsp:txXfrm>
    </dsp:sp>
    <dsp:sp modelId="{AC002BA8-68B4-44E9-B2A5-2947671B5479}">
      <dsp:nvSpPr>
        <dsp:cNvPr id="0" name=""/>
        <dsp:cNvSpPr/>
      </dsp:nvSpPr>
      <dsp:spPr>
        <a:xfrm>
          <a:off x="10674597" y="322"/>
          <a:ext cx="4581903" cy="274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ЭНТУЗИАСТ</a:t>
          </a:r>
        </a:p>
      </dsp:txBody>
      <dsp:txXfrm>
        <a:off x="10674597" y="322"/>
        <a:ext cx="4581903" cy="2749142"/>
      </dsp:txXfrm>
    </dsp:sp>
    <dsp:sp modelId="{88303FD1-5F9F-42A1-AD1F-5D8CD4F1B67F}">
      <dsp:nvSpPr>
        <dsp:cNvPr id="0" name=""/>
        <dsp:cNvSpPr/>
      </dsp:nvSpPr>
      <dsp:spPr>
        <a:xfrm>
          <a:off x="3114456" y="3207655"/>
          <a:ext cx="4581903" cy="274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ДРУГ</a:t>
          </a:r>
        </a:p>
      </dsp:txBody>
      <dsp:txXfrm>
        <a:off x="3114456" y="3207655"/>
        <a:ext cx="4581903" cy="2749142"/>
      </dsp:txXfrm>
    </dsp:sp>
    <dsp:sp modelId="{D7B175E5-0F85-4C4E-A953-5CF97DCD06D9}">
      <dsp:nvSpPr>
        <dsp:cNvPr id="0" name=""/>
        <dsp:cNvSpPr/>
      </dsp:nvSpPr>
      <dsp:spPr>
        <a:xfrm>
          <a:off x="8154550" y="3207655"/>
          <a:ext cx="4581903" cy="274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ВСЕГДА РЯДОМ</a:t>
          </a:r>
        </a:p>
      </dsp:txBody>
      <dsp:txXfrm>
        <a:off x="8154550" y="3207655"/>
        <a:ext cx="4581903" cy="2749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6F126-7B1A-4CE8-B180-A9D221F52E06}">
      <dsp:nvSpPr>
        <dsp:cNvPr id="0" name=""/>
        <dsp:cNvSpPr/>
      </dsp:nvSpPr>
      <dsp:spPr>
        <a:xfrm>
          <a:off x="0" y="0"/>
          <a:ext cx="8027679" cy="802767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8BA4F-387F-49DD-B0F8-2980B5B78CD3}">
      <dsp:nvSpPr>
        <dsp:cNvPr id="0" name=""/>
        <dsp:cNvSpPr/>
      </dsp:nvSpPr>
      <dsp:spPr>
        <a:xfrm>
          <a:off x="5191814" y="807079"/>
          <a:ext cx="5217991" cy="1900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ЗАДЕРЖКА РЕАКЦИИ</a:t>
          </a:r>
        </a:p>
      </dsp:txBody>
      <dsp:txXfrm>
        <a:off x="5284579" y="899844"/>
        <a:ext cx="5032461" cy="1714772"/>
      </dsp:txXfrm>
    </dsp:sp>
    <dsp:sp modelId="{2767EF0B-A1FB-457A-AA41-FBA05AA00CEE}">
      <dsp:nvSpPr>
        <dsp:cNvPr id="0" name=""/>
        <dsp:cNvSpPr/>
      </dsp:nvSpPr>
      <dsp:spPr>
        <a:xfrm>
          <a:off x="5191814" y="2944919"/>
          <a:ext cx="5217991" cy="1900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ПЕРЕВОД РЕАКЦИИ</a:t>
          </a:r>
        </a:p>
      </dsp:txBody>
      <dsp:txXfrm>
        <a:off x="5284579" y="3037684"/>
        <a:ext cx="5032461" cy="1714772"/>
      </dsp:txXfrm>
    </dsp:sp>
    <dsp:sp modelId="{26AA6DA5-8ECB-4846-8104-CADAAF369C5A}">
      <dsp:nvSpPr>
        <dsp:cNvPr id="0" name=""/>
        <dsp:cNvSpPr/>
      </dsp:nvSpPr>
      <dsp:spPr>
        <a:xfrm>
          <a:off x="5191814" y="5082759"/>
          <a:ext cx="5217991" cy="1900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РАЦИОНАЛИЗАЦИЯ СИТУАЦИИ</a:t>
          </a:r>
        </a:p>
      </dsp:txBody>
      <dsp:txXfrm>
        <a:off x="5284579" y="5175524"/>
        <a:ext cx="5032461" cy="1714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B5978-0893-4B33-A924-4A39CBB481CE}">
      <dsp:nvSpPr>
        <dsp:cNvPr id="0" name=""/>
        <dsp:cNvSpPr/>
      </dsp:nvSpPr>
      <dsp:spPr>
        <a:xfrm>
          <a:off x="1832616" y="0"/>
          <a:ext cx="9710144" cy="971014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9C189-A46A-41D8-AA0A-68253C1B799B}">
      <dsp:nvSpPr>
        <dsp:cNvPr id="0" name=""/>
        <dsp:cNvSpPr/>
      </dsp:nvSpPr>
      <dsp:spPr>
        <a:xfrm>
          <a:off x="2463776" y="631159"/>
          <a:ext cx="3884057" cy="38840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Ставить цели перед учащимися</a:t>
          </a:r>
        </a:p>
      </dsp:txBody>
      <dsp:txXfrm>
        <a:off x="2653380" y="820763"/>
        <a:ext cx="3504849" cy="3504849"/>
      </dsp:txXfrm>
    </dsp:sp>
    <dsp:sp modelId="{3CCB5819-A864-47F5-8F42-E5A6FCD187E0}">
      <dsp:nvSpPr>
        <dsp:cNvPr id="0" name=""/>
        <dsp:cNvSpPr/>
      </dsp:nvSpPr>
      <dsp:spPr>
        <a:xfrm>
          <a:off x="7027544" y="631159"/>
          <a:ext cx="3884057" cy="3884057"/>
        </a:xfrm>
        <a:prstGeom prst="roundRect">
          <a:avLst/>
        </a:prstGeom>
        <a:solidFill>
          <a:schemeClr val="accent4">
            <a:hueOff val="3312501"/>
            <a:satOff val="-15590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Планировать пути достижения целей</a:t>
          </a:r>
        </a:p>
      </dsp:txBody>
      <dsp:txXfrm>
        <a:off x="7217148" y="820763"/>
        <a:ext cx="3504849" cy="3504849"/>
      </dsp:txXfrm>
    </dsp:sp>
    <dsp:sp modelId="{F170F2DF-A348-4C3A-83DF-2AD59CA0CD5F}">
      <dsp:nvSpPr>
        <dsp:cNvPr id="0" name=""/>
        <dsp:cNvSpPr/>
      </dsp:nvSpPr>
      <dsp:spPr>
        <a:xfrm>
          <a:off x="2463776" y="5194927"/>
          <a:ext cx="3884057" cy="3884057"/>
        </a:xfrm>
        <a:prstGeom prst="roundRect">
          <a:avLst/>
        </a:prstGeom>
        <a:solidFill>
          <a:schemeClr val="accent4">
            <a:hueOff val="6625001"/>
            <a:satOff val="-31179"/>
            <a:lumOff val="-5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Верить в лучшие результаты</a:t>
          </a:r>
        </a:p>
      </dsp:txBody>
      <dsp:txXfrm>
        <a:off x="2653380" y="5384531"/>
        <a:ext cx="3504849" cy="3504849"/>
      </dsp:txXfrm>
    </dsp:sp>
    <dsp:sp modelId="{067DFBBB-854B-4538-93BA-C1148E6AD4E0}">
      <dsp:nvSpPr>
        <dsp:cNvPr id="0" name=""/>
        <dsp:cNvSpPr/>
      </dsp:nvSpPr>
      <dsp:spPr>
        <a:xfrm>
          <a:off x="7027544" y="5194927"/>
          <a:ext cx="3884057" cy="3884057"/>
        </a:xfrm>
        <a:prstGeom prst="roundRect">
          <a:avLst/>
        </a:prstGeom>
        <a:solidFill>
          <a:schemeClr val="accent4">
            <a:hueOff val="9937502"/>
            <a:satOff val="-46769"/>
            <a:lumOff val="-78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Давать учащимся возможность выбора, поощрять их креативность</a:t>
          </a:r>
        </a:p>
      </dsp:txBody>
      <dsp:txXfrm>
        <a:off x="7217148" y="5384531"/>
        <a:ext cx="3504849" cy="35048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DD800-85DA-4DFA-840C-75666AEE85D5}">
      <dsp:nvSpPr>
        <dsp:cNvPr id="0" name=""/>
        <dsp:cNvSpPr/>
      </dsp:nvSpPr>
      <dsp:spPr>
        <a:xfrm>
          <a:off x="5581094" y="7"/>
          <a:ext cx="2785418" cy="35305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Назовите три положительных качества Вашего ребенка.</a:t>
          </a:r>
        </a:p>
      </dsp:txBody>
      <dsp:txXfrm>
        <a:off x="5581094" y="7"/>
        <a:ext cx="2785418" cy="3530562"/>
      </dsp:txXfrm>
    </dsp:sp>
    <dsp:sp modelId="{92887380-2138-4EF0-8649-3AED013F259F}">
      <dsp:nvSpPr>
        <dsp:cNvPr id="0" name=""/>
        <dsp:cNvSpPr/>
      </dsp:nvSpPr>
      <dsp:spPr>
        <a:xfrm>
          <a:off x="474977" y="7"/>
          <a:ext cx="3367475" cy="3531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Самое значимое школьное событие для Вашего ребенка.</a:t>
          </a:r>
        </a:p>
      </dsp:txBody>
      <dsp:txXfrm>
        <a:off x="474977" y="7"/>
        <a:ext cx="3367475" cy="3531122"/>
      </dsp:txXfrm>
    </dsp:sp>
    <dsp:sp modelId="{8B294F80-F70C-4A70-A4A5-06EAD8C821F3}">
      <dsp:nvSpPr>
        <dsp:cNvPr id="0" name=""/>
        <dsp:cNvSpPr/>
      </dsp:nvSpPr>
      <dsp:spPr>
        <a:xfrm>
          <a:off x="9931824" y="7"/>
          <a:ext cx="3639395" cy="3531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Чему научился ребенок в этом учебном году?</a:t>
          </a:r>
        </a:p>
      </dsp:txBody>
      <dsp:txXfrm>
        <a:off x="9931824" y="7"/>
        <a:ext cx="3639395" cy="3531122"/>
      </dsp:txXfrm>
    </dsp:sp>
    <dsp:sp modelId="{7A2F9AD9-BECE-4DCC-819D-9820A408F912}">
      <dsp:nvSpPr>
        <dsp:cNvPr id="0" name=""/>
        <dsp:cNvSpPr/>
      </dsp:nvSpPr>
      <dsp:spPr>
        <a:xfrm>
          <a:off x="1513849" y="4274554"/>
          <a:ext cx="4185674" cy="3189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Какие хорошие советы, связанные со школой, Вы  дали ребенку?</a:t>
          </a:r>
        </a:p>
      </dsp:txBody>
      <dsp:txXfrm>
        <a:off x="1513849" y="4274554"/>
        <a:ext cx="4185674" cy="3189093"/>
      </dsp:txXfrm>
    </dsp:sp>
    <dsp:sp modelId="{D279953F-CF7B-43B7-B3E9-860244899238}">
      <dsp:nvSpPr>
        <dsp:cNvPr id="0" name=""/>
        <dsp:cNvSpPr/>
      </dsp:nvSpPr>
      <dsp:spPr>
        <a:xfrm>
          <a:off x="7599775" y="3894711"/>
          <a:ext cx="3941788" cy="3568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Ваше                  личное участие в школьной жизни? </a:t>
          </a:r>
        </a:p>
      </dsp:txBody>
      <dsp:txXfrm>
        <a:off x="7599775" y="3894711"/>
        <a:ext cx="3941788" cy="3568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7CD09-8D29-472D-9922-DB80F5AC9BB0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9F5E9-94A8-4A1D-A5C5-2216156AD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8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10a4cfa67d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10a4cfa67d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05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0a4cfa67d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10a4cfa67d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25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65D38-D2E8-4E32-836F-D153335A739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41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66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22042" y="-27044"/>
            <a:ext cx="20059967" cy="11406080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4070949" y="7721609"/>
            <a:ext cx="11962203" cy="1169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497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3874063" y="3255932"/>
            <a:ext cx="12355975" cy="42730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5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596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7229487" y="708158"/>
            <a:ext cx="2131415" cy="2132495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</p:spTree>
    <p:extLst>
      <p:ext uri="{BB962C8B-B14F-4D97-AF65-F5344CB8AC3E}">
        <p14:creationId xmlns:p14="http://schemas.microsoft.com/office/powerpoint/2010/main" val="2708720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22042" y="-27044"/>
            <a:ext cx="20059967" cy="11406080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94651" y="187776"/>
            <a:ext cx="2424683" cy="3234219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94650" y="831463"/>
            <a:ext cx="19914800" cy="10079910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6513884" y="8046292"/>
            <a:ext cx="2022113" cy="1996848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720414" y="1186234"/>
            <a:ext cx="2510759" cy="224373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</p:spTree>
    <p:extLst>
      <p:ext uri="{BB962C8B-B14F-4D97-AF65-F5344CB8AC3E}">
        <p14:creationId xmlns:p14="http://schemas.microsoft.com/office/powerpoint/2010/main" val="228162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164FF7D5-3F51-4909-8BCE-A0A7DF7860A8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C5EC16C5-2943-4629-8495-000569566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4"/>
          <p:cNvGrpSpPr/>
          <p:nvPr/>
        </p:nvGrpSpPr>
        <p:grpSpPr>
          <a:xfrm>
            <a:off x="22042" y="-27044"/>
            <a:ext cx="20059967" cy="11406080"/>
            <a:chOff x="33197" y="-12175"/>
            <a:chExt cx="9123927" cy="5118900"/>
          </a:xfrm>
        </p:grpSpPr>
        <p:grpSp>
          <p:nvGrpSpPr>
            <p:cNvPr id="181" name="Google Shape;181;p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82" name="Google Shape;182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" name="Google Shape;197;p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98" name="Google Shape;198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" name="Google Shape;206;p4"/>
          <p:cNvGrpSpPr/>
          <p:nvPr/>
        </p:nvGrpSpPr>
        <p:grpSpPr>
          <a:xfrm>
            <a:off x="94650" y="831463"/>
            <a:ext cx="19914800" cy="10079910"/>
            <a:chOff x="43050" y="378150"/>
            <a:chExt cx="9057900" cy="458435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1" name="Google Shape;211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  <p:grpSp>
            <p:nvGrpSpPr>
              <p:cNvPr id="213" name="Google Shape;213;p4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4" name="Google Shape;214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</p:grpSp>
        <p:grpSp>
          <p:nvGrpSpPr>
            <p:cNvPr id="216" name="Google Shape;216;p4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</p:grpSp>
      </p:grpSp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1583000" y="1353771"/>
            <a:ext cx="16938100" cy="10052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1576184" y="2462013"/>
            <a:ext cx="16938100" cy="76510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005200" lvl="0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AutoNum type="arabicPeriod"/>
              <a:defRPr sz="2638"/>
            </a:lvl1pPr>
            <a:lvl2pPr marL="2010400" lvl="1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518"/>
            </a:lvl2pPr>
            <a:lvl3pPr marL="3015600" lvl="2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518"/>
            </a:lvl3pPr>
            <a:lvl4pPr marL="4020800" lvl="3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518"/>
            </a:lvl4pPr>
            <a:lvl5pPr marL="5026000" lvl="4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518"/>
            </a:lvl5pPr>
            <a:lvl6pPr marL="6031200" lvl="5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518"/>
            </a:lvl6pPr>
            <a:lvl7pPr marL="7036399" lvl="6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518"/>
            </a:lvl7pPr>
            <a:lvl8pPr marL="8041599" lvl="7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518"/>
            </a:lvl8pPr>
            <a:lvl9pPr marL="9046799" lvl="8" indent="-72597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51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94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22042" y="-27044"/>
            <a:ext cx="20059967" cy="11406080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7639623" y="244999"/>
            <a:ext cx="2424683" cy="3234219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94650" y="831463"/>
            <a:ext cx="19914800" cy="10079910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1583000" y="1347069"/>
            <a:ext cx="16938100" cy="1005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8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22042" y="-27044"/>
            <a:ext cx="20059967" cy="11406080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36333" y="454431"/>
            <a:ext cx="2424683" cy="3234219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94650" y="831463"/>
            <a:ext cx="19914800" cy="10079910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957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4681118" y="3896322"/>
            <a:ext cx="13897421" cy="249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649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1107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7881032" y="6320006"/>
            <a:ext cx="10697782" cy="1093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957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18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8110401" y="7007740"/>
            <a:ext cx="2260117" cy="4070086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95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089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4000">
              <a:srgbClr val="DCD2BF"/>
            </a:gs>
            <a:gs pos="100000">
              <a:srgbClr val="C3B09B"/>
            </a:gs>
            <a:gs pos="53000">
              <a:srgbClr val="F2EEE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8053" y="1347069"/>
            <a:ext cx="16947994" cy="1005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2978" y="2972456"/>
            <a:ext cx="16955249" cy="714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752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4.png"/><Relationship Id="rId3" Type="http://schemas.microsoft.com/office/2007/relationships/media" Target="../media/media2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2.png"/><Relationship Id="rId5" Type="http://schemas.microsoft.com/office/2007/relationships/media" Target="../media/media3.mp4"/><Relationship Id="rId1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199" y="625475"/>
            <a:ext cx="4267200" cy="373342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</a:t>
            </a:r>
            <a:r>
              <a:rPr lang="ru-RU" sz="2800" b="1" dirty="0" smtClean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en-US" sz="2800" b="1" dirty="0" smtClean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8F3E43-B82E-0972-A5F6-3E858C6EC669}"/>
              </a:ext>
            </a:extLst>
          </p:cNvPr>
          <p:cNvSpPr txBox="1"/>
          <p:nvPr/>
        </p:nvSpPr>
        <p:spPr>
          <a:xfrm>
            <a:off x="8182995" y="2676809"/>
            <a:ext cx="11511869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СЕМИНАР-ПРАКТИКУМ</a:t>
            </a: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для молодых педагогов и наставников</a:t>
            </a: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50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endParaRPr lang="ru-RU" sz="18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ru-RU" sz="48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5D3D4-BBF3-5F5E-3D07-1C43FFF65F5D}"/>
              </a:ext>
            </a:extLst>
          </p:cNvPr>
          <p:cNvSpPr txBox="1"/>
          <p:nvPr/>
        </p:nvSpPr>
        <p:spPr>
          <a:xfrm>
            <a:off x="8864009" y="390278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«Наставничество </a:t>
            </a:r>
            <a:r>
              <a:rPr lang="ru-RU" sz="5400" b="1" kern="1800" dirty="0" smtClean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– территория </a:t>
            </a:r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развития педагогического потенциала»</a:t>
            </a:r>
            <a:endParaRPr lang="ru-RU" sz="5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1D0E04-827F-60DF-A46A-EEC114E58049}"/>
              </a:ext>
            </a:extLst>
          </p:cNvPr>
          <p:cNvSpPr txBox="1"/>
          <p:nvPr/>
        </p:nvSpPr>
        <p:spPr>
          <a:xfrm>
            <a:off x="8604250" y="6645275"/>
            <a:ext cx="10835640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Я убедился, что как бы человек успешно не закончил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педагогический вуз, как бы он не был талантлив,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а если не будет учиться на опыте, никогда не будет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хорошим педагогом, а сам учился у более старых                                                 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                             педагогов…»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a typeface="SimSun" panose="02010600030101010101" pitchFamily="2" charset="-122"/>
              </a:rPr>
              <a:t>А.С. Макаренко</a:t>
            </a:r>
            <a:endParaRPr lang="ru-RU" sz="2000" i="1" dirty="0">
              <a:solidFill>
                <a:srgbClr val="5F111C"/>
              </a:solidFill>
            </a:endParaRPr>
          </a:p>
        </p:txBody>
      </p:sp>
      <p:pic>
        <p:nvPicPr>
          <p:cNvPr id="21" name="Рисунок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90CF53-2B11-FCFF-DA21-F23179458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737" y="5195446"/>
            <a:ext cx="5104955" cy="51049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Автофигура 3">
            <a:extLst>
              <a:ext uri="{FF2B5EF4-FFF2-40B4-BE49-F238E27FC236}">
                <a16:creationId xmlns:a16="http://schemas.microsoft.com/office/drawing/2014/main" xmlns="" id="{F06D0A30-196B-A289-763E-75BAFF54456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299871" y="346077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" name="Полилиния 3">
            <a:extLst>
              <a:ext uri="{FF2B5EF4-FFF2-40B4-BE49-F238E27FC236}">
                <a16:creationId xmlns:a16="http://schemas.microsoft.com/office/drawing/2014/main" xmlns="" id="{C5E3E507-A6F6-3F00-4D49-75F33ADF60A2}"/>
              </a:ext>
            </a:extLst>
          </p:cNvPr>
          <p:cNvSpPr>
            <a:spLocks/>
          </p:cNvSpPr>
          <p:nvPr/>
        </p:nvSpPr>
        <p:spPr bwMode="auto">
          <a:xfrm>
            <a:off x="1496721" y="3748110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xmlns="" id="{5B5BFC85-8E05-D4E3-8D98-E794292FBC85}"/>
              </a:ext>
            </a:extLst>
          </p:cNvPr>
          <p:cNvSpPr>
            <a:spLocks/>
          </p:cNvSpPr>
          <p:nvPr/>
        </p:nvSpPr>
        <p:spPr bwMode="auto">
          <a:xfrm>
            <a:off x="1301459" y="3462360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илиния 5">
            <a:extLst>
              <a:ext uri="{FF2B5EF4-FFF2-40B4-BE49-F238E27FC236}">
                <a16:creationId xmlns:a16="http://schemas.microsoft.com/office/drawing/2014/main" xmlns="" id="{769A0C2C-DE9C-B3F8-2526-24A2F3EAD8C5}"/>
              </a:ext>
            </a:extLst>
          </p:cNvPr>
          <p:cNvSpPr>
            <a:spLocks/>
          </p:cNvSpPr>
          <p:nvPr/>
        </p:nvSpPr>
        <p:spPr bwMode="auto">
          <a:xfrm>
            <a:off x="1301459" y="812961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67131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xmlns="" id="{187F32B3-3DAA-C9FD-A4BF-21BA12A14303}"/>
              </a:ext>
            </a:extLst>
          </p:cNvPr>
          <p:cNvSpPr>
            <a:spLocks/>
          </p:cNvSpPr>
          <p:nvPr/>
        </p:nvSpPr>
        <p:spPr bwMode="auto">
          <a:xfrm>
            <a:off x="1301459" y="8245497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есок в верхней колбе часов">
            <a:extLst>
              <a:ext uri="{FF2B5EF4-FFF2-40B4-BE49-F238E27FC236}">
                <a16:creationId xmlns:a16="http://schemas.microsoft.com/office/drawing/2014/main" xmlns="" id="{5D4C291F-668A-62DF-F1A0-68B78FBD71F4}"/>
              </a:ext>
            </a:extLst>
          </p:cNvPr>
          <p:cNvSpPr>
            <a:spLocks/>
          </p:cNvSpPr>
          <p:nvPr/>
        </p:nvSpPr>
        <p:spPr bwMode="auto">
          <a:xfrm>
            <a:off x="1614196" y="4395810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есок в нижней колбе часов">
            <a:extLst>
              <a:ext uri="{FF2B5EF4-FFF2-40B4-BE49-F238E27FC236}">
                <a16:creationId xmlns:a16="http://schemas.microsoft.com/office/drawing/2014/main" xmlns="" id="{7F67C6A2-45B8-EFA9-FC2F-7199030A0DC5}"/>
              </a:ext>
            </a:extLst>
          </p:cNvPr>
          <p:cNvSpPr>
            <a:spLocks/>
          </p:cNvSpPr>
          <p:nvPr/>
        </p:nvSpPr>
        <p:spPr bwMode="auto">
          <a:xfrm>
            <a:off x="1601496" y="7070747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рямое горлышко">
            <a:extLst>
              <a:ext uri="{FF2B5EF4-FFF2-40B4-BE49-F238E27FC236}">
                <a16:creationId xmlns:a16="http://schemas.microsoft.com/office/drawing/2014/main" xmlns="" id="{2458AAA9-EF64-CE70-27C7-200B4776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309" y="5868216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11" name="кнопка: начало отсчета">
            <a:extLst>
              <a:ext uri="{FF2B5EF4-FFF2-40B4-BE49-F238E27FC236}">
                <a16:creationId xmlns:a16="http://schemas.microsoft.com/office/drawing/2014/main" xmlns="" id="{3BC8A961-B47F-FAF6-CA08-CA73C82EDA8F}"/>
              </a:ext>
            </a:extLst>
          </p:cNvPr>
          <p:cNvGrpSpPr/>
          <p:nvPr/>
        </p:nvGrpSpPr>
        <p:grpSpPr>
          <a:xfrm>
            <a:off x="1487896" y="2198831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12" name="Скругленный прямоугольник 12">
              <a:extLst>
                <a:ext uri="{FF2B5EF4-FFF2-40B4-BE49-F238E27FC236}">
                  <a16:creationId xmlns:a16="http://schemas.microsoft.com/office/drawing/2014/main" xmlns="" id="{AB34E8C7-02BF-9885-3E97-6CB03DF41E9F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13">
              <a:extLst>
                <a:ext uri="{FF2B5EF4-FFF2-40B4-BE49-F238E27FC236}">
                  <a16:creationId xmlns:a16="http://schemas.microsoft.com/office/drawing/2014/main" xmlns="" id="{EA9586EE-F0F1-DC41-13C2-80FF586C62D9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14" name="время истекло">
            <a:extLst>
              <a:ext uri="{FF2B5EF4-FFF2-40B4-BE49-F238E27FC236}">
                <a16:creationId xmlns:a16="http://schemas.microsoft.com/office/drawing/2014/main" xmlns="" id="{6D2E8FFC-3B5A-C4BE-85F4-000E474FD39B}"/>
              </a:ext>
            </a:extLst>
          </p:cNvPr>
          <p:cNvGrpSpPr/>
          <p:nvPr/>
        </p:nvGrpSpPr>
        <p:grpSpPr>
          <a:xfrm>
            <a:off x="1487896" y="2213408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15" name="Скругленный прямоугольник 15">
              <a:extLst>
                <a:ext uri="{FF2B5EF4-FFF2-40B4-BE49-F238E27FC236}">
                  <a16:creationId xmlns:a16="http://schemas.microsoft.com/office/drawing/2014/main" xmlns="" id="{9662C779-C831-3939-69B2-518E95A89BDF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Скругленный прямоугольник 16">
              <a:extLst>
                <a:ext uri="{FF2B5EF4-FFF2-40B4-BE49-F238E27FC236}">
                  <a16:creationId xmlns:a16="http://schemas.microsoft.com/office/drawing/2014/main" xmlns="" id="{72996707-A6DC-7907-23F5-EA320BA1667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pic>
        <p:nvPicPr>
          <p:cNvPr id="17" name="каникулы">
            <a:hlinkClick r:id="" action="ppaction://media"/>
            <a:extLst>
              <a:ext uri="{FF2B5EF4-FFF2-40B4-BE49-F238E27FC236}">
                <a16:creationId xmlns:a16="http://schemas.microsoft.com/office/drawing/2014/main" xmlns="" id="{ECA9B835-94E1-664E-4CD4-A06FC1132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059" y="7407275"/>
            <a:ext cx="3359998" cy="2197893"/>
          </a:xfrm>
          <a:prstGeom prst="rect">
            <a:avLst/>
          </a:prstGeom>
        </p:spPr>
      </p:pic>
      <p:pic>
        <p:nvPicPr>
          <p:cNvPr id="18" name="большая перемена">
            <a:hlinkClick r:id="" action="ppaction://media"/>
            <a:extLst>
              <a:ext uri="{FF2B5EF4-FFF2-40B4-BE49-F238E27FC236}">
                <a16:creationId xmlns:a16="http://schemas.microsoft.com/office/drawing/2014/main" xmlns="" id="{313514D0-013D-D6C3-9CC5-879E9261CA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37210" y="7407275"/>
            <a:ext cx="3410708" cy="2143766"/>
          </a:xfrm>
          <a:prstGeom prst="rect">
            <a:avLst/>
          </a:prstGeom>
        </p:spPr>
      </p:pic>
      <p:pic>
        <p:nvPicPr>
          <p:cNvPr id="19" name="афоня">
            <a:hlinkClick r:id="" action="ppaction://media"/>
            <a:extLst>
              <a:ext uri="{FF2B5EF4-FFF2-40B4-BE49-F238E27FC236}">
                <a16:creationId xmlns:a16="http://schemas.microsoft.com/office/drawing/2014/main" xmlns="" id="{563B5A29-36ED-80C0-CB11-3372E918D9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2644" y="7407275"/>
            <a:ext cx="3889922" cy="218808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583C7566-85E7-074E-CDF6-0F743C4B0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7209" y="6873874"/>
            <a:ext cx="3410709" cy="32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8D98DBA9-16FF-25B5-6B99-52555AAF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9084" y="6873874"/>
            <a:ext cx="4018507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3BBCAC38-2F2E-6F23-1B86-C66FFF04A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9431" y="6873874"/>
            <a:ext cx="3465254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EB6392A-5D4D-67CE-81AF-F826CF472DEB}"/>
              </a:ext>
            </a:extLst>
          </p:cNvPr>
          <p:cNvSpPr/>
          <p:nvPr/>
        </p:nvSpPr>
        <p:spPr>
          <a:xfrm>
            <a:off x="4634799" y="926314"/>
            <a:ext cx="13822085" cy="60216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798988-FE22-020D-0EE5-2B7FC3E60A73}"/>
              </a:ext>
            </a:extLst>
          </p:cNvPr>
          <p:cNvSpPr txBox="1"/>
          <p:nvPr/>
        </p:nvSpPr>
        <p:spPr>
          <a:xfrm>
            <a:off x="6893478" y="1430948"/>
            <a:ext cx="11417293" cy="4524315"/>
          </a:xfrm>
          <a:prstGeom prst="rect">
            <a:avLst/>
          </a:prstGeom>
          <a:solidFill>
            <a:schemeClr val="bg1">
              <a:alpha val="69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чего зависит профессионально-личностное развитие молодого педагога?</a:t>
            </a:r>
            <a:endParaRPr lang="ru-RU" sz="6000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6157CAF-4D62-2779-0247-AC221B95CE3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0983"/>
            <a:ext cx="3017525" cy="2373293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7BBB80B8-0A84-F209-E2B7-9350E5726696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754B20-C088-E074-ABAF-EA224DC791DD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36653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35" y="987103"/>
            <a:ext cx="6270808" cy="5486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8F3E43-B82E-0972-A5F6-3E858C6EC669}"/>
              </a:ext>
            </a:extLst>
          </p:cNvPr>
          <p:cNvSpPr txBox="1"/>
          <p:nvPr/>
        </p:nvSpPr>
        <p:spPr>
          <a:xfrm>
            <a:off x="8182995" y="2676809"/>
            <a:ext cx="11511869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СЕМИНАР-ПРАКТИКУМ</a:t>
            </a: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для молодых педагогов и наставников</a:t>
            </a: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50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endParaRPr lang="ru-RU" sz="18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ru-RU" sz="48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5D3D4-BBF3-5F5E-3D07-1C43FFF65F5D}"/>
              </a:ext>
            </a:extLst>
          </p:cNvPr>
          <p:cNvSpPr txBox="1"/>
          <p:nvPr/>
        </p:nvSpPr>
        <p:spPr>
          <a:xfrm>
            <a:off x="8864009" y="390278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«Наставничество - территория развития педагогического потенциала»</a:t>
            </a:r>
            <a:endParaRPr lang="ru-RU" sz="5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1D0E04-827F-60DF-A46A-EEC114E58049}"/>
              </a:ext>
            </a:extLst>
          </p:cNvPr>
          <p:cNvSpPr txBox="1"/>
          <p:nvPr/>
        </p:nvSpPr>
        <p:spPr>
          <a:xfrm>
            <a:off x="8521109" y="6768895"/>
            <a:ext cx="10835640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Я убедился, что как бы человек успешно не закончил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педагогический вуз, как бы он не был талантлив,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а если не будет учиться на опыте, никогда не будет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хорошим педагогом, а сам учился у более старых                                                 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                             педагогов…»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a typeface="SimSun" panose="02010600030101010101" pitchFamily="2" charset="-122"/>
              </a:rPr>
              <a:t>А.С. Макаренко</a:t>
            </a:r>
            <a:endParaRPr lang="ru-RU" sz="2000" i="1" dirty="0">
              <a:solidFill>
                <a:srgbClr val="5F11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4FAC0DC-CDFC-AE45-F9B2-D68DC5DCCF7D}"/>
              </a:ext>
            </a:extLst>
          </p:cNvPr>
          <p:cNvSpPr/>
          <p:nvPr/>
        </p:nvSpPr>
        <p:spPr>
          <a:xfrm>
            <a:off x="6089650" y="3379169"/>
            <a:ext cx="11506200" cy="76857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296EE-C1D8-A90C-46D3-7D5D692480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" y="-548339"/>
            <a:ext cx="3017525" cy="2373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4C563-27E0-18B5-2410-BE8397A5B7D5}"/>
              </a:ext>
            </a:extLst>
          </p:cNvPr>
          <p:cNvSpPr txBox="1"/>
          <p:nvPr/>
        </p:nvSpPr>
        <p:spPr>
          <a:xfrm>
            <a:off x="3002295" y="549275"/>
            <a:ext cx="1640712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Определите, что общего в представленных картинках, </a:t>
            </a:r>
            <a:b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из отгаданных слов, сформулируйте тему.</a:t>
            </a:r>
            <a:endParaRPr lang="ru-RU" sz="36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D046B56-6E08-5F5C-46B8-7928CD04A3BD}"/>
              </a:ext>
            </a:extLst>
          </p:cNvPr>
          <p:cNvSpPr/>
          <p:nvPr/>
        </p:nvSpPr>
        <p:spPr>
          <a:xfrm>
            <a:off x="6165850" y="2165819"/>
            <a:ext cx="3328670" cy="785204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ADCD50B-30CB-80E2-9EDE-D19F05827134}"/>
              </a:ext>
            </a:extLst>
          </p:cNvPr>
          <p:cNvSpPr/>
          <p:nvPr/>
        </p:nvSpPr>
        <p:spPr>
          <a:xfrm>
            <a:off x="10128250" y="2151242"/>
            <a:ext cx="3328670" cy="785204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3EE716B-8551-C833-E749-4A5F600CA420}"/>
              </a:ext>
            </a:extLst>
          </p:cNvPr>
          <p:cNvSpPr/>
          <p:nvPr/>
        </p:nvSpPr>
        <p:spPr>
          <a:xfrm>
            <a:off x="14114780" y="2165819"/>
            <a:ext cx="3328670" cy="785204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4535B44-9B0C-0F19-9A71-66CF2DBC3370}"/>
              </a:ext>
            </a:extLst>
          </p:cNvPr>
          <p:cNvSpPr/>
          <p:nvPr/>
        </p:nvSpPr>
        <p:spPr>
          <a:xfrm>
            <a:off x="17976850" y="2743956"/>
            <a:ext cx="208042" cy="192489"/>
          </a:xfrm>
          <a:prstGeom prst="ellipse">
            <a:avLst/>
          </a:prstGeom>
          <a:solidFill>
            <a:srgbClr val="5F11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3DCBFF4-AF9E-46B6-18FC-56BB279946CA}"/>
              </a:ext>
            </a:extLst>
          </p:cNvPr>
          <p:cNvSpPr/>
          <p:nvPr/>
        </p:nvSpPr>
        <p:spPr>
          <a:xfrm>
            <a:off x="6318250" y="2198831"/>
            <a:ext cx="3051281" cy="5997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4480E4B-F1E6-CD81-E75A-8994BDDB9E5D}"/>
              </a:ext>
            </a:extLst>
          </p:cNvPr>
          <p:cNvSpPr/>
          <p:nvPr/>
        </p:nvSpPr>
        <p:spPr>
          <a:xfrm>
            <a:off x="10301605" y="2184254"/>
            <a:ext cx="3051281" cy="5997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8AA3787A-ADAB-7087-3CAA-1277C53B74F5}"/>
              </a:ext>
            </a:extLst>
          </p:cNvPr>
          <p:cNvSpPr/>
          <p:nvPr/>
        </p:nvSpPr>
        <p:spPr>
          <a:xfrm>
            <a:off x="14267180" y="2215524"/>
            <a:ext cx="3051281" cy="5997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6569D4-B29B-45D5-9035-134E9BD522D4}"/>
              </a:ext>
            </a:extLst>
          </p:cNvPr>
          <p:cNvSpPr txBox="1"/>
          <p:nvPr/>
        </p:nvSpPr>
        <p:spPr>
          <a:xfrm>
            <a:off x="7374610" y="1530981"/>
            <a:ext cx="121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642274A-73BE-0AC5-47C0-15378EE0F4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680" y="3488283"/>
            <a:ext cx="5041424" cy="3781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B7A8D35C-D4F1-C0B1-0DF3-8AB35C1C15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2249" y="3491887"/>
            <a:ext cx="5683541" cy="378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40B6F2E-3D3A-8BFB-29E6-BFD7C80EC2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501" y="7395575"/>
            <a:ext cx="5045604" cy="336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4A9720B9-0B8A-4A0E-D371-BF7CBC019B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2248" y="7401887"/>
            <a:ext cx="5683541" cy="3309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Автофигура 3">
            <a:extLst>
              <a:ext uri="{FF2B5EF4-FFF2-40B4-BE49-F238E27FC236}">
                <a16:creationId xmlns:a16="http://schemas.microsoft.com/office/drawing/2014/main" xmlns="" id="{60625725-1807-FDFA-F543-42FF23E8867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37416" y="349399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" name="Полилиния 3">
            <a:extLst>
              <a:ext uri="{FF2B5EF4-FFF2-40B4-BE49-F238E27FC236}">
                <a16:creationId xmlns:a16="http://schemas.microsoft.com/office/drawing/2014/main" xmlns="" id="{815D5C60-8B61-BF8D-9D5C-D632E1BDCC0B}"/>
              </a:ext>
            </a:extLst>
          </p:cNvPr>
          <p:cNvSpPr>
            <a:spLocks/>
          </p:cNvSpPr>
          <p:nvPr/>
        </p:nvSpPr>
        <p:spPr bwMode="auto">
          <a:xfrm>
            <a:off x="1634266" y="378133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Полилиния 4">
            <a:extLst>
              <a:ext uri="{FF2B5EF4-FFF2-40B4-BE49-F238E27FC236}">
                <a16:creationId xmlns:a16="http://schemas.microsoft.com/office/drawing/2014/main" xmlns="" id="{046E070F-A575-9145-5EB0-14E786A0F234}"/>
              </a:ext>
            </a:extLst>
          </p:cNvPr>
          <p:cNvSpPr>
            <a:spLocks/>
          </p:cNvSpPr>
          <p:nvPr/>
        </p:nvSpPr>
        <p:spPr bwMode="auto">
          <a:xfrm>
            <a:off x="1439004" y="349558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solidFill>
                <a:srgbClr val="6713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 5">
            <a:extLst>
              <a:ext uri="{FF2B5EF4-FFF2-40B4-BE49-F238E27FC236}">
                <a16:creationId xmlns:a16="http://schemas.microsoft.com/office/drawing/2014/main" xmlns="" id="{06F18984-CBED-496D-09A3-6D8B87B97826}"/>
              </a:ext>
            </a:extLst>
          </p:cNvPr>
          <p:cNvSpPr>
            <a:spLocks/>
          </p:cNvSpPr>
          <p:nvPr/>
        </p:nvSpPr>
        <p:spPr bwMode="auto">
          <a:xfrm>
            <a:off x="1439004" y="816283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>
            <a:extLst>
              <a:ext uri="{FF2B5EF4-FFF2-40B4-BE49-F238E27FC236}">
                <a16:creationId xmlns:a16="http://schemas.microsoft.com/office/drawing/2014/main" xmlns="" id="{5CF0A7FA-18F0-F395-0A38-E6BAAF3DAABD}"/>
              </a:ext>
            </a:extLst>
          </p:cNvPr>
          <p:cNvSpPr>
            <a:spLocks/>
          </p:cNvSpPr>
          <p:nvPr/>
        </p:nvSpPr>
        <p:spPr bwMode="auto">
          <a:xfrm>
            <a:off x="1439004" y="827872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есок в верхней колбе часов">
            <a:extLst>
              <a:ext uri="{FF2B5EF4-FFF2-40B4-BE49-F238E27FC236}">
                <a16:creationId xmlns:a16="http://schemas.microsoft.com/office/drawing/2014/main" xmlns="" id="{8ED679F5-8C6E-E8A5-97DE-DAB36364504B}"/>
              </a:ext>
            </a:extLst>
          </p:cNvPr>
          <p:cNvSpPr>
            <a:spLocks/>
          </p:cNvSpPr>
          <p:nvPr/>
        </p:nvSpPr>
        <p:spPr bwMode="auto">
          <a:xfrm>
            <a:off x="1751741" y="442903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есок в нижней колбе часов">
            <a:extLst>
              <a:ext uri="{FF2B5EF4-FFF2-40B4-BE49-F238E27FC236}">
                <a16:creationId xmlns:a16="http://schemas.microsoft.com/office/drawing/2014/main" xmlns="" id="{B293EB18-2C81-69C2-A6F9-552F25C90732}"/>
              </a:ext>
            </a:extLst>
          </p:cNvPr>
          <p:cNvSpPr>
            <a:spLocks/>
          </p:cNvSpPr>
          <p:nvPr/>
        </p:nvSpPr>
        <p:spPr bwMode="auto">
          <a:xfrm>
            <a:off x="1739041" y="710397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рямое горлышко">
            <a:extLst>
              <a:ext uri="{FF2B5EF4-FFF2-40B4-BE49-F238E27FC236}">
                <a16:creationId xmlns:a16="http://schemas.microsoft.com/office/drawing/2014/main" xmlns="" id="{ECAC7AD1-E4A6-F848-5E97-991EA5B0D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854" y="590144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12" name="кнопка: начало отсчета">
            <a:extLst>
              <a:ext uri="{FF2B5EF4-FFF2-40B4-BE49-F238E27FC236}">
                <a16:creationId xmlns:a16="http://schemas.microsoft.com/office/drawing/2014/main" xmlns="" id="{4B742198-B462-DB7E-E734-F452BB749E87}"/>
              </a:ext>
            </a:extLst>
          </p:cNvPr>
          <p:cNvGrpSpPr/>
          <p:nvPr/>
        </p:nvGrpSpPr>
        <p:grpSpPr>
          <a:xfrm>
            <a:off x="1625441" y="2232056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xmlns="" id="{3C520DB0-EADB-0AF5-9507-3224AFE94F2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xmlns="" id="{1574BBC1-E477-3A49-DCF7-AB3DC22E728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15" name="время истекло">
            <a:extLst>
              <a:ext uri="{FF2B5EF4-FFF2-40B4-BE49-F238E27FC236}">
                <a16:creationId xmlns:a16="http://schemas.microsoft.com/office/drawing/2014/main" xmlns="" id="{E3A0C313-9933-CC68-B707-7D95DA83C4E1}"/>
              </a:ext>
            </a:extLst>
          </p:cNvPr>
          <p:cNvGrpSpPr/>
          <p:nvPr/>
        </p:nvGrpSpPr>
        <p:grpSpPr>
          <a:xfrm>
            <a:off x="1634266" y="2225960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xmlns="" id="{21AE5686-E58D-6A82-0CEC-42BC77FA6A9E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xmlns="" id="{EFFF50D9-8363-7229-C4BF-8015140A6867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4A752827-1D55-EDAA-E5BD-9BEC7731B197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91D55F-91DD-8C00-2789-F145F17C4EB7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306043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296EE-C1D8-A90C-46D3-7D5D692480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07" y="-261653"/>
            <a:ext cx="3017525" cy="2373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4C563-27E0-18B5-2410-BE8397A5B7D5}"/>
              </a:ext>
            </a:extLst>
          </p:cNvPr>
          <p:cNvSpPr txBox="1"/>
          <p:nvPr/>
        </p:nvSpPr>
        <p:spPr>
          <a:xfrm>
            <a:off x="2925968" y="504596"/>
            <a:ext cx="1640712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Определите, что общего в представленных картинках, </a:t>
            </a:r>
            <a:b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из отгаданных слов, сформулируйте тему.</a:t>
            </a:r>
            <a:endParaRPr lang="ru-RU" sz="36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D046B56-6E08-5F5C-46B8-7928CD04A3BD}"/>
              </a:ext>
            </a:extLst>
          </p:cNvPr>
          <p:cNvSpPr/>
          <p:nvPr/>
        </p:nvSpPr>
        <p:spPr>
          <a:xfrm>
            <a:off x="6089650" y="2055698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ADCD50B-30CB-80E2-9EDE-D19F05827134}"/>
              </a:ext>
            </a:extLst>
          </p:cNvPr>
          <p:cNvSpPr/>
          <p:nvPr/>
        </p:nvSpPr>
        <p:spPr>
          <a:xfrm>
            <a:off x="10052050" y="2041121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3EE716B-8551-C833-E749-4A5F600CA420}"/>
              </a:ext>
            </a:extLst>
          </p:cNvPr>
          <p:cNvSpPr/>
          <p:nvPr/>
        </p:nvSpPr>
        <p:spPr>
          <a:xfrm>
            <a:off x="14038580" y="2055698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4535B44-9B0C-0F19-9A71-66CF2DBC3370}"/>
              </a:ext>
            </a:extLst>
          </p:cNvPr>
          <p:cNvSpPr/>
          <p:nvPr/>
        </p:nvSpPr>
        <p:spPr>
          <a:xfrm>
            <a:off x="17900650" y="2855660"/>
            <a:ext cx="228600" cy="264528"/>
          </a:xfrm>
          <a:prstGeom prst="ellipse">
            <a:avLst/>
          </a:prstGeom>
          <a:solidFill>
            <a:srgbClr val="5F11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3DCBFF4-AF9E-46B6-18FC-56BB279946CA}"/>
              </a:ext>
            </a:extLst>
          </p:cNvPr>
          <p:cNvSpPr/>
          <p:nvPr/>
        </p:nvSpPr>
        <p:spPr>
          <a:xfrm>
            <a:off x="6242050" y="2158101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4480E4B-F1E6-CD81-E75A-8994BDDB9E5D}"/>
              </a:ext>
            </a:extLst>
          </p:cNvPr>
          <p:cNvSpPr/>
          <p:nvPr/>
        </p:nvSpPr>
        <p:spPr>
          <a:xfrm>
            <a:off x="10225405" y="2143524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8AA3787A-ADAB-7087-3CAA-1277C53B74F5}"/>
              </a:ext>
            </a:extLst>
          </p:cNvPr>
          <p:cNvSpPr/>
          <p:nvPr/>
        </p:nvSpPr>
        <p:spPr>
          <a:xfrm>
            <a:off x="14190980" y="2174794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6569D4-B29B-45D5-9035-134E9BD522D4}"/>
              </a:ext>
            </a:extLst>
          </p:cNvPr>
          <p:cNvSpPr txBox="1"/>
          <p:nvPr/>
        </p:nvSpPr>
        <p:spPr>
          <a:xfrm>
            <a:off x="11473815" y="15886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B5B5D76-F59B-E2C9-9002-F9D68A72D0DD}"/>
              </a:ext>
            </a:extLst>
          </p:cNvPr>
          <p:cNvSpPr/>
          <p:nvPr/>
        </p:nvSpPr>
        <p:spPr>
          <a:xfrm>
            <a:off x="6242051" y="3460772"/>
            <a:ext cx="11493500" cy="784857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98C6CAE-FF2F-704C-5859-D95E2F6192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450" y="3517942"/>
            <a:ext cx="4698365" cy="3668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8FDF219-831D-563D-D599-7EA540A878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2250" y="3514719"/>
            <a:ext cx="5511348" cy="3668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316FE73-E1F2-8C04-49AC-D3AF111E9E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450" y="7403096"/>
            <a:ext cx="4792787" cy="3685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EDFD54DE-AA9A-BE47-B8AB-0B8BB97D79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750" y="7393198"/>
            <a:ext cx="5770058" cy="3668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Автофигура 3">
            <a:extLst>
              <a:ext uri="{FF2B5EF4-FFF2-40B4-BE49-F238E27FC236}">
                <a16:creationId xmlns:a16="http://schemas.microsoft.com/office/drawing/2014/main" xmlns="" id="{4A7105BB-3134-3C6E-7D2F-81003B0F898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37416" y="349399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0" name="Полилиния 3">
            <a:extLst>
              <a:ext uri="{FF2B5EF4-FFF2-40B4-BE49-F238E27FC236}">
                <a16:creationId xmlns:a16="http://schemas.microsoft.com/office/drawing/2014/main" xmlns="" id="{E7216F4A-92B6-DA93-FBB1-F6B45D79EBA0}"/>
              </a:ext>
            </a:extLst>
          </p:cNvPr>
          <p:cNvSpPr>
            <a:spLocks/>
          </p:cNvSpPr>
          <p:nvPr/>
        </p:nvSpPr>
        <p:spPr bwMode="auto">
          <a:xfrm>
            <a:off x="1634266" y="378133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9" name="Полилиния 4">
            <a:extLst>
              <a:ext uri="{FF2B5EF4-FFF2-40B4-BE49-F238E27FC236}">
                <a16:creationId xmlns:a16="http://schemas.microsoft.com/office/drawing/2014/main" xmlns="" id="{98C2914A-ECCD-18A4-F860-0FF31232509D}"/>
              </a:ext>
            </a:extLst>
          </p:cNvPr>
          <p:cNvSpPr>
            <a:spLocks/>
          </p:cNvSpPr>
          <p:nvPr/>
        </p:nvSpPr>
        <p:spPr bwMode="auto">
          <a:xfrm>
            <a:off x="1439004" y="349558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solidFill>
                <a:srgbClr val="6713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олилиния 5">
            <a:extLst>
              <a:ext uri="{FF2B5EF4-FFF2-40B4-BE49-F238E27FC236}">
                <a16:creationId xmlns:a16="http://schemas.microsoft.com/office/drawing/2014/main" xmlns="" id="{BACCBDAD-6524-8263-7EF7-735B238B54A3}"/>
              </a:ext>
            </a:extLst>
          </p:cNvPr>
          <p:cNvSpPr>
            <a:spLocks/>
          </p:cNvSpPr>
          <p:nvPr/>
        </p:nvSpPr>
        <p:spPr bwMode="auto">
          <a:xfrm>
            <a:off x="1439004" y="816283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6">
            <a:extLst>
              <a:ext uri="{FF2B5EF4-FFF2-40B4-BE49-F238E27FC236}">
                <a16:creationId xmlns:a16="http://schemas.microsoft.com/office/drawing/2014/main" xmlns="" id="{1A92B0CC-B654-4DEE-F03A-F5F542B1BFC6}"/>
              </a:ext>
            </a:extLst>
          </p:cNvPr>
          <p:cNvSpPr>
            <a:spLocks/>
          </p:cNvSpPr>
          <p:nvPr/>
        </p:nvSpPr>
        <p:spPr bwMode="auto">
          <a:xfrm>
            <a:off x="1439004" y="827872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5" name="песок в верхней колбе часов">
            <a:extLst>
              <a:ext uri="{FF2B5EF4-FFF2-40B4-BE49-F238E27FC236}">
                <a16:creationId xmlns:a16="http://schemas.microsoft.com/office/drawing/2014/main" xmlns="" id="{F171C0AA-9CD7-ED9A-CF08-C92F02E346C3}"/>
              </a:ext>
            </a:extLst>
          </p:cNvPr>
          <p:cNvSpPr>
            <a:spLocks/>
          </p:cNvSpPr>
          <p:nvPr/>
        </p:nvSpPr>
        <p:spPr bwMode="auto">
          <a:xfrm>
            <a:off x="1751741" y="442903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есок в нижней колбе часов">
            <a:extLst>
              <a:ext uri="{FF2B5EF4-FFF2-40B4-BE49-F238E27FC236}">
                <a16:creationId xmlns:a16="http://schemas.microsoft.com/office/drawing/2014/main" xmlns="" id="{0D590ACB-DE2B-EA18-5F42-6E6E7F25C502}"/>
              </a:ext>
            </a:extLst>
          </p:cNvPr>
          <p:cNvSpPr>
            <a:spLocks/>
          </p:cNvSpPr>
          <p:nvPr/>
        </p:nvSpPr>
        <p:spPr bwMode="auto">
          <a:xfrm>
            <a:off x="1739041" y="710397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8" name="прямое горлышко">
            <a:extLst>
              <a:ext uri="{FF2B5EF4-FFF2-40B4-BE49-F238E27FC236}">
                <a16:creationId xmlns:a16="http://schemas.microsoft.com/office/drawing/2014/main" xmlns="" id="{3C810118-0578-B87A-4C80-776B83D3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854" y="590144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39" name="кнопка: начало отсчета">
            <a:extLst>
              <a:ext uri="{FF2B5EF4-FFF2-40B4-BE49-F238E27FC236}">
                <a16:creationId xmlns:a16="http://schemas.microsoft.com/office/drawing/2014/main" xmlns="" id="{762AACD1-EA4A-2A90-FD59-C1EF9BA1FA44}"/>
              </a:ext>
            </a:extLst>
          </p:cNvPr>
          <p:cNvGrpSpPr/>
          <p:nvPr/>
        </p:nvGrpSpPr>
        <p:grpSpPr>
          <a:xfrm>
            <a:off x="1625441" y="2232056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40" name="Скругленный прямоугольник 12">
              <a:extLst>
                <a:ext uri="{FF2B5EF4-FFF2-40B4-BE49-F238E27FC236}">
                  <a16:creationId xmlns:a16="http://schemas.microsoft.com/office/drawing/2014/main" xmlns="" id="{5D287893-7B5E-9B04-AB31-35832417C5C5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Скругленный прямоугольник 13">
              <a:extLst>
                <a:ext uri="{FF2B5EF4-FFF2-40B4-BE49-F238E27FC236}">
                  <a16:creationId xmlns:a16="http://schemas.microsoft.com/office/drawing/2014/main" xmlns="" id="{23F46AEA-3966-3A34-BBB1-563F5388A4A9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42" name="время истекло">
            <a:extLst>
              <a:ext uri="{FF2B5EF4-FFF2-40B4-BE49-F238E27FC236}">
                <a16:creationId xmlns:a16="http://schemas.microsoft.com/office/drawing/2014/main" xmlns="" id="{19430E4F-E93C-3CA3-EF97-7A84EAD115FE}"/>
              </a:ext>
            </a:extLst>
          </p:cNvPr>
          <p:cNvGrpSpPr/>
          <p:nvPr/>
        </p:nvGrpSpPr>
        <p:grpSpPr>
          <a:xfrm>
            <a:off x="1634266" y="2225960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43" name="Скругленный прямоугольник 15">
              <a:extLst>
                <a:ext uri="{FF2B5EF4-FFF2-40B4-BE49-F238E27FC236}">
                  <a16:creationId xmlns:a16="http://schemas.microsoft.com/office/drawing/2014/main" xmlns="" id="{9C69ECFC-B768-3ACC-C89D-EB0240CC21FC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Скругленный прямоугольник 16">
              <a:extLst>
                <a:ext uri="{FF2B5EF4-FFF2-40B4-BE49-F238E27FC236}">
                  <a16:creationId xmlns:a16="http://schemas.microsoft.com/office/drawing/2014/main" xmlns="" id="{34FED9D2-DCDF-53B3-3D73-DC8A1D3D01C2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xmlns="" id="{35C24ABE-1699-3B18-BD2C-BF4C7ADA632E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A2AF12-910B-3B3C-9458-7F6A6B9A3676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325343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296EE-C1D8-A90C-46D3-7D5D692480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125" y="-517764"/>
            <a:ext cx="3017525" cy="2373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4C563-27E0-18B5-2410-BE8397A5B7D5}"/>
              </a:ext>
            </a:extLst>
          </p:cNvPr>
          <p:cNvSpPr txBox="1"/>
          <p:nvPr/>
        </p:nvSpPr>
        <p:spPr>
          <a:xfrm>
            <a:off x="3002295" y="549275"/>
            <a:ext cx="1640712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Определите, что общего в представленных картинках, </a:t>
            </a:r>
            <a:b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из отгаданных слов, сформулируйте тему.</a:t>
            </a:r>
            <a:endParaRPr lang="ru-RU" sz="36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2AB334AC-D371-69F8-4FAA-DF8A79D39926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486A14-1FEF-3E02-33CA-1ECA5CFDC630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D046B56-6E08-5F5C-46B8-7928CD04A3BD}"/>
              </a:ext>
            </a:extLst>
          </p:cNvPr>
          <p:cNvSpPr/>
          <p:nvPr/>
        </p:nvSpPr>
        <p:spPr>
          <a:xfrm>
            <a:off x="6318250" y="2602527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ADCD50B-30CB-80E2-9EDE-D19F05827134}"/>
              </a:ext>
            </a:extLst>
          </p:cNvPr>
          <p:cNvSpPr/>
          <p:nvPr/>
        </p:nvSpPr>
        <p:spPr>
          <a:xfrm>
            <a:off x="10280650" y="2587950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3EE716B-8551-C833-E749-4A5F600CA420}"/>
              </a:ext>
            </a:extLst>
          </p:cNvPr>
          <p:cNvSpPr/>
          <p:nvPr/>
        </p:nvSpPr>
        <p:spPr>
          <a:xfrm>
            <a:off x="14267180" y="2602527"/>
            <a:ext cx="3657600" cy="107906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4535B44-9B0C-0F19-9A71-66CF2DBC3370}"/>
              </a:ext>
            </a:extLst>
          </p:cNvPr>
          <p:cNvSpPr/>
          <p:nvPr/>
        </p:nvSpPr>
        <p:spPr>
          <a:xfrm>
            <a:off x="18129250" y="3402489"/>
            <a:ext cx="228600" cy="264528"/>
          </a:xfrm>
          <a:prstGeom prst="ellipse">
            <a:avLst/>
          </a:prstGeom>
          <a:solidFill>
            <a:srgbClr val="5F11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3DCBFF4-AF9E-46B6-18FC-56BB279946CA}"/>
              </a:ext>
            </a:extLst>
          </p:cNvPr>
          <p:cNvSpPr/>
          <p:nvPr/>
        </p:nvSpPr>
        <p:spPr>
          <a:xfrm>
            <a:off x="6470650" y="2704930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4480E4B-F1E6-CD81-E75A-8994BDDB9E5D}"/>
              </a:ext>
            </a:extLst>
          </p:cNvPr>
          <p:cNvSpPr/>
          <p:nvPr/>
        </p:nvSpPr>
        <p:spPr>
          <a:xfrm>
            <a:off x="10454005" y="2690353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8AA3787A-ADAB-7087-3CAA-1277C53B74F5}"/>
              </a:ext>
            </a:extLst>
          </p:cNvPr>
          <p:cNvSpPr/>
          <p:nvPr/>
        </p:nvSpPr>
        <p:spPr>
          <a:xfrm>
            <a:off x="14419580" y="2721623"/>
            <a:ext cx="3352800" cy="824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6569D4-B29B-45D5-9035-134E9BD522D4}"/>
              </a:ext>
            </a:extLst>
          </p:cNvPr>
          <p:cNvSpPr txBox="1"/>
          <p:nvPr/>
        </p:nvSpPr>
        <p:spPr>
          <a:xfrm>
            <a:off x="15626715" y="1677175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F5AFDB-E4AF-0255-3F6D-DB54D755C7FC}"/>
              </a:ext>
            </a:extLst>
          </p:cNvPr>
          <p:cNvSpPr/>
          <p:nvPr/>
        </p:nvSpPr>
        <p:spPr>
          <a:xfrm>
            <a:off x="6600401" y="3893165"/>
            <a:ext cx="10343315" cy="747650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5982F5A-ABCA-BFF7-E539-A00C99E0EC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0703" y="4144794"/>
            <a:ext cx="5087742" cy="3391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688686D-9E91-925B-DAE6-25A86E3850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160" y="7732577"/>
            <a:ext cx="4631690" cy="33848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6A24639-4DFA-9596-EDBE-CE47FC46B5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650" y="4026403"/>
            <a:ext cx="4648200" cy="350939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7C222D0-D9C3-8997-43CC-2B28271E41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1023" y="7732577"/>
            <a:ext cx="5067422" cy="3384879"/>
          </a:xfrm>
          <a:prstGeom prst="rect">
            <a:avLst/>
          </a:prstGeom>
        </p:spPr>
      </p:pic>
      <p:sp>
        <p:nvSpPr>
          <p:cNvPr id="29" name="Автофигура 3">
            <a:extLst>
              <a:ext uri="{FF2B5EF4-FFF2-40B4-BE49-F238E27FC236}">
                <a16:creationId xmlns:a16="http://schemas.microsoft.com/office/drawing/2014/main" xmlns="" id="{40C13255-BE13-6D04-7226-BF4D6A4722C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37416" y="349399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1" name="Полилиния 3">
            <a:extLst>
              <a:ext uri="{FF2B5EF4-FFF2-40B4-BE49-F238E27FC236}">
                <a16:creationId xmlns:a16="http://schemas.microsoft.com/office/drawing/2014/main" xmlns="" id="{10273B46-0DE9-8F3D-AD2D-B89583D189A4}"/>
              </a:ext>
            </a:extLst>
          </p:cNvPr>
          <p:cNvSpPr>
            <a:spLocks/>
          </p:cNvSpPr>
          <p:nvPr/>
        </p:nvSpPr>
        <p:spPr bwMode="auto">
          <a:xfrm>
            <a:off x="1634266" y="378133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4">
            <a:extLst>
              <a:ext uri="{FF2B5EF4-FFF2-40B4-BE49-F238E27FC236}">
                <a16:creationId xmlns:a16="http://schemas.microsoft.com/office/drawing/2014/main" xmlns="" id="{3D447923-8F47-6D70-4411-605D1C369CFB}"/>
              </a:ext>
            </a:extLst>
          </p:cNvPr>
          <p:cNvSpPr>
            <a:spLocks/>
          </p:cNvSpPr>
          <p:nvPr/>
        </p:nvSpPr>
        <p:spPr bwMode="auto">
          <a:xfrm>
            <a:off x="1439004" y="349558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solidFill>
                <a:srgbClr val="6713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олилиния 5">
            <a:extLst>
              <a:ext uri="{FF2B5EF4-FFF2-40B4-BE49-F238E27FC236}">
                <a16:creationId xmlns:a16="http://schemas.microsoft.com/office/drawing/2014/main" xmlns="" id="{5637EAD2-2816-6C5E-D971-89A8C5836ABD}"/>
              </a:ext>
            </a:extLst>
          </p:cNvPr>
          <p:cNvSpPr>
            <a:spLocks/>
          </p:cNvSpPr>
          <p:nvPr/>
        </p:nvSpPr>
        <p:spPr bwMode="auto">
          <a:xfrm>
            <a:off x="1439004" y="816283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олилиния 6">
            <a:extLst>
              <a:ext uri="{FF2B5EF4-FFF2-40B4-BE49-F238E27FC236}">
                <a16:creationId xmlns:a16="http://schemas.microsoft.com/office/drawing/2014/main" xmlns="" id="{8A133604-5455-C161-9C83-004A20DD9E5C}"/>
              </a:ext>
            </a:extLst>
          </p:cNvPr>
          <p:cNvSpPr>
            <a:spLocks/>
          </p:cNvSpPr>
          <p:nvPr/>
        </p:nvSpPr>
        <p:spPr bwMode="auto">
          <a:xfrm>
            <a:off x="1439004" y="827872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8" name="песок в верхней колбе часов">
            <a:extLst>
              <a:ext uri="{FF2B5EF4-FFF2-40B4-BE49-F238E27FC236}">
                <a16:creationId xmlns:a16="http://schemas.microsoft.com/office/drawing/2014/main" xmlns="" id="{E1C44FAF-95F1-6961-A264-47A5D4D93ED7}"/>
              </a:ext>
            </a:extLst>
          </p:cNvPr>
          <p:cNvSpPr>
            <a:spLocks/>
          </p:cNvSpPr>
          <p:nvPr/>
        </p:nvSpPr>
        <p:spPr bwMode="auto">
          <a:xfrm>
            <a:off x="1751741" y="442903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9" name="песок в нижней колбе часов">
            <a:extLst>
              <a:ext uri="{FF2B5EF4-FFF2-40B4-BE49-F238E27FC236}">
                <a16:creationId xmlns:a16="http://schemas.microsoft.com/office/drawing/2014/main" xmlns="" id="{45F168D0-AFF7-904E-457E-C0A79B3F96B3}"/>
              </a:ext>
            </a:extLst>
          </p:cNvPr>
          <p:cNvSpPr>
            <a:spLocks/>
          </p:cNvSpPr>
          <p:nvPr/>
        </p:nvSpPr>
        <p:spPr bwMode="auto">
          <a:xfrm>
            <a:off x="1739041" y="710397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рямое горлышко">
            <a:extLst>
              <a:ext uri="{FF2B5EF4-FFF2-40B4-BE49-F238E27FC236}">
                <a16:creationId xmlns:a16="http://schemas.microsoft.com/office/drawing/2014/main" xmlns="" id="{5FBEE929-A816-CA09-7ECE-0C48E5C61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854" y="590144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41" name="кнопка: начало отсчета">
            <a:extLst>
              <a:ext uri="{FF2B5EF4-FFF2-40B4-BE49-F238E27FC236}">
                <a16:creationId xmlns:a16="http://schemas.microsoft.com/office/drawing/2014/main" xmlns="" id="{53CAFA6D-E0D0-0FE7-F2C5-6651BD592BE0}"/>
              </a:ext>
            </a:extLst>
          </p:cNvPr>
          <p:cNvGrpSpPr/>
          <p:nvPr/>
        </p:nvGrpSpPr>
        <p:grpSpPr>
          <a:xfrm>
            <a:off x="1625441" y="2232056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42" name="Скругленный прямоугольник 12">
              <a:extLst>
                <a:ext uri="{FF2B5EF4-FFF2-40B4-BE49-F238E27FC236}">
                  <a16:creationId xmlns:a16="http://schemas.microsoft.com/office/drawing/2014/main" xmlns="" id="{CDB1C5C8-76EC-B7C1-193D-D0D19FA7090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Скругленный прямоугольник 13">
              <a:extLst>
                <a:ext uri="{FF2B5EF4-FFF2-40B4-BE49-F238E27FC236}">
                  <a16:creationId xmlns:a16="http://schemas.microsoft.com/office/drawing/2014/main" xmlns="" id="{9B36C7B3-06C3-6086-4A24-278077DAFD6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44" name="время истекло">
            <a:extLst>
              <a:ext uri="{FF2B5EF4-FFF2-40B4-BE49-F238E27FC236}">
                <a16:creationId xmlns:a16="http://schemas.microsoft.com/office/drawing/2014/main" xmlns="" id="{3245F520-38F2-7F98-DBE1-EECFF2D2E304}"/>
              </a:ext>
            </a:extLst>
          </p:cNvPr>
          <p:cNvGrpSpPr/>
          <p:nvPr/>
        </p:nvGrpSpPr>
        <p:grpSpPr>
          <a:xfrm>
            <a:off x="1634266" y="2225960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xmlns="" id="{3456B5AB-1777-EF4C-8089-A27B99E18DC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Скругленный прямоугольник 16">
              <a:extLst>
                <a:ext uri="{FF2B5EF4-FFF2-40B4-BE49-F238E27FC236}">
                  <a16:creationId xmlns:a16="http://schemas.microsoft.com/office/drawing/2014/main" xmlns="" id="{CF41C574-D2D8-6E2F-260B-510794D7644D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8881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CE12DF2-49B3-CFE8-F022-22E39FAECC53}"/>
              </a:ext>
            </a:extLst>
          </p:cNvPr>
          <p:cNvSpPr/>
          <p:nvPr/>
        </p:nvSpPr>
        <p:spPr>
          <a:xfrm>
            <a:off x="6243436" y="2111640"/>
            <a:ext cx="12876413" cy="255789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296EE-C1D8-A90C-46D3-7D5D692480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07" y="-261653"/>
            <a:ext cx="3017525" cy="2373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4C563-27E0-18B5-2410-BE8397A5B7D5}"/>
              </a:ext>
            </a:extLst>
          </p:cNvPr>
          <p:cNvSpPr txBox="1"/>
          <p:nvPr/>
        </p:nvSpPr>
        <p:spPr>
          <a:xfrm>
            <a:off x="831850" y="390353"/>
            <a:ext cx="16407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Определите, что общего в представленных картинках, </a:t>
            </a:r>
            <a:b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из отгаданных слов, сформулируйте тему.</a:t>
            </a:r>
            <a:endParaRPr lang="ru-RU" sz="36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2AB334AC-D371-69F8-4FAA-DF8A79D39926}"/>
              </a:ext>
            </a:extLst>
          </p:cNvPr>
          <p:cNvSpPr/>
          <p:nvPr/>
        </p:nvSpPr>
        <p:spPr>
          <a:xfrm>
            <a:off x="15309850" y="390353"/>
            <a:ext cx="4267200" cy="1371466"/>
          </a:xfrm>
          <a:prstGeom prst="roundRect">
            <a:avLst/>
          </a:prstGeom>
          <a:solidFill>
            <a:srgbClr val="5F11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ПРОВЕРКА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13312F-635F-AAD8-37B7-CEBC3012336F}"/>
              </a:ext>
            </a:extLst>
          </p:cNvPr>
          <p:cNvSpPr/>
          <p:nvPr/>
        </p:nvSpPr>
        <p:spPr>
          <a:xfrm>
            <a:off x="855980" y="2763646"/>
            <a:ext cx="4572000" cy="153627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E4D8025-7327-D9B6-06D2-420695FF2671}"/>
              </a:ext>
            </a:extLst>
          </p:cNvPr>
          <p:cNvSpPr/>
          <p:nvPr/>
        </p:nvSpPr>
        <p:spPr>
          <a:xfrm>
            <a:off x="855980" y="5301720"/>
            <a:ext cx="4572000" cy="153627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Моделирование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620BA70-0135-0DDB-1334-29BAF1069E1A}"/>
              </a:ext>
            </a:extLst>
          </p:cNvPr>
          <p:cNvSpPr/>
          <p:nvPr/>
        </p:nvSpPr>
        <p:spPr>
          <a:xfrm>
            <a:off x="831850" y="7777565"/>
            <a:ext cx="4572000" cy="1536277"/>
          </a:xfrm>
          <a:prstGeom prst="rect">
            <a:avLst/>
          </a:prstGeom>
          <a:solidFill>
            <a:srgbClr val="5F11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Урок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7157BE8-2FC0-7CB3-1AD5-601958992376}"/>
              </a:ext>
            </a:extLst>
          </p:cNvPr>
          <p:cNvSpPr/>
          <p:nvPr/>
        </p:nvSpPr>
        <p:spPr>
          <a:xfrm>
            <a:off x="984250" y="2911476"/>
            <a:ext cx="431038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A7C7CBB-6A4D-1C3A-841F-D2FA516EDA9F}"/>
              </a:ext>
            </a:extLst>
          </p:cNvPr>
          <p:cNvSpPr/>
          <p:nvPr/>
        </p:nvSpPr>
        <p:spPr>
          <a:xfrm>
            <a:off x="984250" y="5426075"/>
            <a:ext cx="4310380" cy="121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C1EA52F-1F63-39B4-F979-E5DB2F00DC45}"/>
              </a:ext>
            </a:extLst>
          </p:cNvPr>
          <p:cNvSpPr/>
          <p:nvPr/>
        </p:nvSpPr>
        <p:spPr>
          <a:xfrm>
            <a:off x="984250" y="7931869"/>
            <a:ext cx="4310380" cy="115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A993201-00E6-931F-40BC-D6B78264007B}"/>
              </a:ext>
            </a:extLst>
          </p:cNvPr>
          <p:cNvSpPr txBox="1"/>
          <p:nvPr/>
        </p:nvSpPr>
        <p:spPr>
          <a:xfrm>
            <a:off x="2508250" y="2040546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C828A09-FA42-5C26-2659-A5F9EEF348F0}"/>
              </a:ext>
            </a:extLst>
          </p:cNvPr>
          <p:cNvSpPr txBox="1"/>
          <p:nvPr/>
        </p:nvSpPr>
        <p:spPr>
          <a:xfrm>
            <a:off x="2508250" y="4638419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F24BB-2CF3-9C82-474B-7FA3E96F5773}"/>
              </a:ext>
            </a:extLst>
          </p:cNvPr>
          <p:cNvSpPr txBox="1"/>
          <p:nvPr/>
        </p:nvSpPr>
        <p:spPr>
          <a:xfrm>
            <a:off x="2508250" y="7192906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A8242FBB-EB9C-19DA-DCF3-C31683F7B79C}"/>
              </a:ext>
            </a:extLst>
          </p:cNvPr>
          <p:cNvGrpSpPr/>
          <p:nvPr/>
        </p:nvGrpSpPr>
        <p:grpSpPr>
          <a:xfrm>
            <a:off x="6740007" y="2430207"/>
            <a:ext cx="12009031" cy="1869716"/>
            <a:chOff x="7308850" y="2357092"/>
            <a:chExt cx="12009031" cy="186971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BD804576-ED2F-D900-3FF2-33986FA6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850" y="2383104"/>
              <a:ext cx="2458273" cy="1843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C727A58D-78B2-F8F6-1F94-F9A1ABE05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0460" y="2373901"/>
              <a:ext cx="2765557" cy="1843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CE58D0A-423A-1F40-4A1F-C66ED23F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9354" y="2370000"/>
              <a:ext cx="2784580" cy="18568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441A0C57-0A48-E42B-21DE-15E1CFA87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07271" y="2357092"/>
              <a:ext cx="3210610" cy="18697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F68A4C9-749D-925C-F0D5-B684C9E3EF97}"/>
              </a:ext>
            </a:extLst>
          </p:cNvPr>
          <p:cNvSpPr/>
          <p:nvPr/>
        </p:nvSpPr>
        <p:spPr>
          <a:xfrm>
            <a:off x="6243436" y="4790911"/>
            <a:ext cx="12876413" cy="255789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407E9E68-A65B-2A1D-E5E7-80D34E2BDB2A}"/>
              </a:ext>
            </a:extLst>
          </p:cNvPr>
          <p:cNvSpPr/>
          <p:nvPr/>
        </p:nvSpPr>
        <p:spPr>
          <a:xfrm>
            <a:off x="6243435" y="7501297"/>
            <a:ext cx="12876413" cy="255789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CB304CF-983E-20CB-9480-FDADA59B43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007" y="5025675"/>
            <a:ext cx="2458273" cy="1919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076DE9E-1845-5612-ABB8-C3570D4827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617" y="5011242"/>
            <a:ext cx="2905326" cy="1933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2C83E0F-B66E-A6F6-06CD-C455715A9B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281" y="5001504"/>
            <a:ext cx="2527170" cy="1943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67A5FC0-2058-F518-0776-EF1D6988F3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0789" y="5029325"/>
            <a:ext cx="3013261" cy="1915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FBFA54F-A920-84C5-F7EE-6E836E0A6CD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621" y="7800383"/>
            <a:ext cx="2918890" cy="194545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3500B03-1220-F42E-F2EB-2A7D75127E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81" y="7800383"/>
            <a:ext cx="2690676" cy="189602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7E8AAA1A-9D9A-D332-022C-94810AAD62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954" y="7657838"/>
            <a:ext cx="2765557" cy="208799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A1B331B-69D0-F1F7-8BA0-FF2B3BE2DAF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378" y="7777565"/>
            <a:ext cx="2872660" cy="19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6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07" y="1034595"/>
            <a:ext cx="6273127" cy="54884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265773" y="143449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6C0DB4-68B1-7F04-359D-833A0BD8A610}"/>
              </a:ext>
            </a:extLst>
          </p:cNvPr>
          <p:cNvSpPr txBox="1"/>
          <p:nvPr/>
        </p:nvSpPr>
        <p:spPr>
          <a:xfrm>
            <a:off x="9366250" y="6523024"/>
            <a:ext cx="101498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r"/>
            <a:r>
              <a:rPr lang="ru-RU" sz="3200" b="1" dirty="0" err="1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Селенко</a:t>
            </a:r>
            <a:r>
              <a:rPr lang="ru-RU" sz="3200" b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Светлана Ивановна, </a:t>
            </a:r>
            <a:r>
              <a:rPr lang="ru-RU" sz="2400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учитель английского языка,</a:t>
            </a:r>
            <a:b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учитель высшей категории</a:t>
            </a:r>
          </a:p>
          <a:p>
            <a:pPr marL="1348740" algn="r"/>
            <a:r>
              <a:rPr lang="ru-RU" sz="3200" b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Гаврилова Алина Михайловна,</a:t>
            </a:r>
            <a:br>
              <a:rPr lang="ru-RU" sz="3200" b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учитель английского языка,</a:t>
            </a:r>
            <a:b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67131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молодой педагог</a:t>
            </a:r>
            <a:endParaRPr lang="ru-RU" sz="2000" i="1" dirty="0">
              <a:solidFill>
                <a:srgbClr val="67131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B7E1AB-6AE6-16A2-A8FB-A9C64F121534}"/>
              </a:ext>
            </a:extLst>
          </p:cNvPr>
          <p:cNvSpPr txBox="1"/>
          <p:nvPr/>
        </p:nvSpPr>
        <p:spPr>
          <a:xfrm>
            <a:off x="7918450" y="312730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ctr"/>
            <a:r>
              <a:rPr lang="ru-RU" sz="5400" b="1" dirty="0">
                <a:solidFill>
                  <a:srgbClr val="671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«Технология моделирования продуктивного урока»</a:t>
            </a:r>
            <a:endParaRPr lang="ru-RU" sz="4800" dirty="0">
              <a:solidFill>
                <a:srgbClr val="671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7" t="3633" r="6958" b="2382"/>
          <a:stretch/>
        </p:blipFill>
        <p:spPr>
          <a:xfrm rot="16200000">
            <a:off x="4397773" y="-4397377"/>
            <a:ext cx="11308558" cy="20104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6" t="8127" r="5101" b="2346"/>
          <a:stretch/>
        </p:blipFill>
        <p:spPr>
          <a:xfrm rot="16200000">
            <a:off x="4397771" y="-4397377"/>
            <a:ext cx="11308558" cy="20104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6" t="7616" r="6636" b="3870"/>
          <a:stretch/>
        </p:blipFill>
        <p:spPr>
          <a:xfrm rot="16200000">
            <a:off x="4397773" y="-4397375"/>
            <a:ext cx="11308555" cy="2010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5" t="8183" r="6817" b="3390"/>
          <a:stretch/>
        </p:blipFill>
        <p:spPr>
          <a:xfrm rot="16200000">
            <a:off x="4374211" y="-4373813"/>
            <a:ext cx="11355682" cy="20104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2" t="8102" r="7101" b="3869"/>
          <a:stretch/>
        </p:blipFill>
        <p:spPr>
          <a:xfrm rot="16200000">
            <a:off x="4397773" y="-4444504"/>
            <a:ext cx="11308558" cy="20104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30" t="7957" r="6381" b="3920"/>
          <a:stretch/>
        </p:blipFill>
        <p:spPr>
          <a:xfrm rot="16200000">
            <a:off x="4397770" y="-4444506"/>
            <a:ext cx="11308561" cy="201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1" t="-1190" r="-1190" b="-1381"/>
          <a:stretch/>
        </p:blipFill>
        <p:spPr>
          <a:xfrm>
            <a:off x="3715452" y="542095"/>
            <a:ext cx="3745797" cy="4659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pic>
        <p:nvPicPr>
          <p:cNvPr id="9" name="Picture 8" descr="http://exhibitoronline.com/exhibitormagazine/images/dec19/_caseStudy/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450" y="697859"/>
            <a:ext cx="6689967" cy="43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llaboutourladies.ru/wp-content/uploads/2020/06/shutterstock_2544369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5" y="6533421"/>
            <a:ext cx="6008758" cy="42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diplomstudent.net/wp-content/uploads/2022/01/eaa6e975d1c46037b477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047" y="6567076"/>
            <a:ext cx="5475089" cy="40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огрешность: что это такое, как измеряется | Calltouch.Бло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3050" y="6459220"/>
            <a:ext cx="5475088" cy="41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439ECE-5DC0-DB00-6CA3-06734A16EA5F}"/>
              </a:ext>
            </a:extLst>
          </p:cNvPr>
          <p:cNvSpPr txBox="1"/>
          <p:nvPr/>
        </p:nvSpPr>
        <p:spPr>
          <a:xfrm>
            <a:off x="4718050" y="5255163"/>
            <a:ext cx="100526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66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ПРИЁМЫ ТАЙМИНГА</a:t>
            </a:r>
            <a:endParaRPr lang="ru-RU" sz="66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0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92" y="1102528"/>
            <a:ext cx="5967051" cy="52206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8F3E43-B82E-0972-A5F6-3E858C6EC669}"/>
              </a:ext>
            </a:extLst>
          </p:cNvPr>
          <p:cNvSpPr txBox="1"/>
          <p:nvPr/>
        </p:nvSpPr>
        <p:spPr>
          <a:xfrm>
            <a:off x="8182995" y="2676809"/>
            <a:ext cx="11511869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СЕМИНАР-ПРАКТИКУМ</a:t>
            </a: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для молодых педагогов и наставников</a:t>
            </a: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50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endParaRPr lang="ru-RU" sz="18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ru-RU" sz="48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5D3D4-BBF3-5F5E-3D07-1C43FFF65F5D}"/>
              </a:ext>
            </a:extLst>
          </p:cNvPr>
          <p:cNvSpPr txBox="1"/>
          <p:nvPr/>
        </p:nvSpPr>
        <p:spPr>
          <a:xfrm>
            <a:off x="8864009" y="390278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«Наставничество - территория развития педагогического потенциала»</a:t>
            </a:r>
            <a:endParaRPr lang="ru-RU" sz="5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1D0E04-827F-60DF-A46A-EEC114E58049}"/>
              </a:ext>
            </a:extLst>
          </p:cNvPr>
          <p:cNvSpPr txBox="1"/>
          <p:nvPr/>
        </p:nvSpPr>
        <p:spPr>
          <a:xfrm>
            <a:off x="8521109" y="6768895"/>
            <a:ext cx="10835640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Я убедился, что как бы человек успешно не закончил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педагогический вуз, как бы он не был талантлив,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а если не будет учиться на опыте, никогда не будет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хорошим педагогом, а сам учился у более старых                                                 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                             педагогов…»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a typeface="SimSun" panose="02010600030101010101" pitchFamily="2" charset="-122"/>
              </a:rPr>
              <a:t>А.С. Макаренко</a:t>
            </a:r>
            <a:endParaRPr lang="ru-RU" sz="2000" i="1" dirty="0">
              <a:solidFill>
                <a:srgbClr val="5F11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42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97FA12-F72F-ED5D-762E-857FDA11EDC7}"/>
              </a:ext>
            </a:extLst>
          </p:cNvPr>
          <p:cNvSpPr/>
          <p:nvPr/>
        </p:nvSpPr>
        <p:spPr>
          <a:xfrm>
            <a:off x="-8688" y="168275"/>
            <a:ext cx="2029460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80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800"/>
          </a:p>
          <a:p>
            <a:pPr lvl="0"/>
            <a:endParaRPr lang="ru-RU" sz="2000"/>
          </a:p>
          <a:p>
            <a:pPr lvl="0"/>
            <a:endParaRPr lang="ru-RU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EC28A4-DA12-0AC5-7784-4BD5A9851C75}"/>
              </a:ext>
            </a:extLst>
          </p:cNvPr>
          <p:cNvSpPr txBox="1"/>
          <p:nvPr/>
        </p:nvSpPr>
        <p:spPr>
          <a:xfrm>
            <a:off x="5936042" y="1750746"/>
            <a:ext cx="13358199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какими понятиями</a:t>
            </a:r>
            <a:b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Вас ассоциируются определения </a:t>
            </a:r>
            <a:b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«педагог» </a:t>
            </a:r>
            <a:br>
              <a:rPr lang="ru-RU" sz="9600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br>
              <a:rPr lang="ru-RU" sz="96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«наставник»?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9413750-1CF1-7BA8-4FEC-7BA7A6FD9F79}"/>
              </a:ext>
            </a:extLst>
          </p:cNvPr>
          <p:cNvGrpSpPr/>
          <p:nvPr/>
        </p:nvGrpSpPr>
        <p:grpSpPr>
          <a:xfrm>
            <a:off x="3161664" y="3530385"/>
            <a:ext cx="4327296" cy="2698510"/>
            <a:chOff x="1991335" y="0"/>
            <a:chExt cx="3357580" cy="271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Равнобедренный треугольник 15">
              <a:extLst>
                <a:ext uri="{FF2B5EF4-FFF2-40B4-BE49-F238E27FC236}">
                  <a16:creationId xmlns:a16="http://schemas.microsoft.com/office/drawing/2014/main" xmlns="" id="{160AC39D-8339-1CAB-C686-E57BF6E37904}"/>
                </a:ext>
              </a:extLst>
            </p:cNvPr>
            <p:cNvSpPr/>
            <p:nvPr/>
          </p:nvSpPr>
          <p:spPr>
            <a:xfrm>
              <a:off x="1991335" y="0"/>
              <a:ext cx="3357580" cy="2714644"/>
            </a:xfrm>
            <a:prstGeom prst="triangl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Равнобедренный треугольник 4">
              <a:extLst>
                <a:ext uri="{FF2B5EF4-FFF2-40B4-BE49-F238E27FC236}">
                  <a16:creationId xmlns:a16="http://schemas.microsoft.com/office/drawing/2014/main" xmlns="" id="{067B3374-BB6B-8F3F-2AAB-C2D82BFFCA85}"/>
                </a:ext>
              </a:extLst>
            </p:cNvPr>
            <p:cNvSpPr txBox="1"/>
            <p:nvPr/>
          </p:nvSpPr>
          <p:spPr>
            <a:xfrm>
              <a:off x="2830730" y="1357322"/>
              <a:ext cx="1678790" cy="1357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4095FBA-D9B8-1980-B55F-1723098B775B}"/>
              </a:ext>
            </a:extLst>
          </p:cNvPr>
          <p:cNvGrpSpPr/>
          <p:nvPr/>
        </p:nvGrpSpPr>
        <p:grpSpPr>
          <a:xfrm>
            <a:off x="1172111" y="6237011"/>
            <a:ext cx="4143160" cy="2698510"/>
            <a:chOff x="428637" y="2714644"/>
            <a:chExt cx="3214708" cy="271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xmlns="" id="{66778718-10DB-1473-8576-301926468EB3}"/>
                </a:ext>
              </a:extLst>
            </p:cNvPr>
            <p:cNvSpPr/>
            <p:nvPr/>
          </p:nvSpPr>
          <p:spPr>
            <a:xfrm>
              <a:off x="428637" y="2714644"/>
              <a:ext cx="3214708" cy="2714644"/>
            </a:xfrm>
            <a:prstGeom prst="triangl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Равнобедренный треугольник 6">
              <a:extLst>
                <a:ext uri="{FF2B5EF4-FFF2-40B4-BE49-F238E27FC236}">
                  <a16:creationId xmlns:a16="http://schemas.microsoft.com/office/drawing/2014/main" xmlns="" id="{D2CDCC36-1E10-0321-ADD8-905AA5BBDE23}"/>
                </a:ext>
              </a:extLst>
            </p:cNvPr>
            <p:cNvSpPr txBox="1"/>
            <p:nvPr/>
          </p:nvSpPr>
          <p:spPr>
            <a:xfrm>
              <a:off x="1232314" y="4071966"/>
              <a:ext cx="1607354" cy="1357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600" kern="1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F0FC1AD-A02E-8D40-9F69-49D7218B4B45}"/>
              </a:ext>
            </a:extLst>
          </p:cNvPr>
          <p:cNvGrpSpPr/>
          <p:nvPr/>
        </p:nvGrpSpPr>
        <p:grpSpPr>
          <a:xfrm>
            <a:off x="3171028" y="6253243"/>
            <a:ext cx="4350317" cy="2698510"/>
            <a:chOff x="1991335" y="2714644"/>
            <a:chExt cx="3375442" cy="271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xmlns="" id="{9F2AEE95-0AF7-DC12-21A6-02738C5217D4}"/>
                </a:ext>
              </a:extLst>
            </p:cNvPr>
            <p:cNvSpPr/>
            <p:nvPr/>
          </p:nvSpPr>
          <p:spPr>
            <a:xfrm rot="10800000">
              <a:off x="1991335" y="2714644"/>
              <a:ext cx="3375442" cy="2714644"/>
            </a:xfrm>
            <a:prstGeom prst="triangl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Равнобедренный треугольник 8">
              <a:extLst>
                <a:ext uri="{FF2B5EF4-FFF2-40B4-BE49-F238E27FC236}">
                  <a16:creationId xmlns:a16="http://schemas.microsoft.com/office/drawing/2014/main" xmlns="" id="{5E62BC71-800E-0AB5-491A-1A85962C2FFD}"/>
                </a:ext>
              </a:extLst>
            </p:cNvPr>
            <p:cNvSpPr txBox="1"/>
            <p:nvPr/>
          </p:nvSpPr>
          <p:spPr>
            <a:xfrm rot="21600000">
              <a:off x="2835195" y="2714644"/>
              <a:ext cx="1687721" cy="1357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800" kern="1200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21BF74A-B429-1687-5E2B-5088DBF50896}"/>
              </a:ext>
            </a:extLst>
          </p:cNvPr>
          <p:cNvGrpSpPr/>
          <p:nvPr/>
        </p:nvGrpSpPr>
        <p:grpSpPr>
          <a:xfrm>
            <a:off x="5394359" y="6237011"/>
            <a:ext cx="4189203" cy="2698510"/>
            <a:chOff x="3714768" y="2714644"/>
            <a:chExt cx="3250433" cy="271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xmlns="" id="{C2C5C9A4-1766-98C7-0472-B9E9A0A76C31}"/>
                </a:ext>
              </a:extLst>
            </p:cNvPr>
            <p:cNvSpPr/>
            <p:nvPr/>
          </p:nvSpPr>
          <p:spPr>
            <a:xfrm>
              <a:off x="3714768" y="2714644"/>
              <a:ext cx="3250433" cy="2714644"/>
            </a:xfrm>
            <a:prstGeom prst="triangl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xmlns="" id="{BE2488BB-26E9-A756-6985-1B112CBCFDC8}"/>
                </a:ext>
              </a:extLst>
            </p:cNvPr>
            <p:cNvSpPr txBox="1"/>
            <p:nvPr/>
          </p:nvSpPr>
          <p:spPr>
            <a:xfrm>
              <a:off x="4527376" y="4071966"/>
              <a:ext cx="1625217" cy="1357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600" kern="1200" dirty="0"/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720D138-251C-E721-690B-7194A15A79E7}"/>
              </a:ext>
            </a:extLst>
          </p:cNvPr>
          <p:cNvSpPr/>
          <p:nvPr/>
        </p:nvSpPr>
        <p:spPr>
          <a:xfrm>
            <a:off x="4283061" y="4649742"/>
            <a:ext cx="211772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Единство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в направлениях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работы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преемственность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441BA16-96D5-14E2-0D01-1FCA1211A227}"/>
              </a:ext>
            </a:extLst>
          </p:cNvPr>
          <p:cNvSpPr/>
          <p:nvPr/>
        </p:nvSpPr>
        <p:spPr>
          <a:xfrm>
            <a:off x="4204943" y="6444728"/>
            <a:ext cx="217328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Растим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педагогические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кадры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9AD7F8C-C8B6-75F7-FEAC-EAD9DEC7BAB6}"/>
              </a:ext>
            </a:extLst>
          </p:cNvPr>
          <p:cNvSpPr/>
          <p:nvPr/>
        </p:nvSpPr>
        <p:spPr>
          <a:xfrm>
            <a:off x="6441659" y="7694952"/>
            <a:ext cx="200183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Положительные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результаты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и   успех  в   работе</a:t>
            </a:r>
            <a:endParaRPr lang="ru-RU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50D77CF-5162-AADC-DD03-3FB564FC6CA1}"/>
              </a:ext>
            </a:extLst>
          </p:cNvPr>
          <p:cNvSpPr/>
          <p:nvPr/>
        </p:nvSpPr>
        <p:spPr>
          <a:xfrm>
            <a:off x="2234637" y="7723752"/>
            <a:ext cx="208438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Член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большой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команды</a:t>
            </a:r>
            <a:endParaRPr lang="ru-RU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2" name="Рисунок 3" descr="clipart_of_process.png">
            <a:extLst>
              <a:ext uri="{FF2B5EF4-FFF2-40B4-BE49-F238E27FC236}">
                <a16:creationId xmlns:a16="http://schemas.microsoft.com/office/drawing/2014/main" xmlns="" id="{362EB9CD-3A05-0569-8108-7FB7C3C21C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910" y="935276"/>
            <a:ext cx="3792855" cy="284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34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Автофигура 3">
            <a:extLst>
              <a:ext uri="{FF2B5EF4-FFF2-40B4-BE49-F238E27FC236}">
                <a16:creationId xmlns:a16="http://schemas.microsoft.com/office/drawing/2014/main" xmlns="" id="{F06D0A30-196B-A289-763E-75BAFF54456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299871" y="346077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" name="Полилиния 3">
            <a:extLst>
              <a:ext uri="{FF2B5EF4-FFF2-40B4-BE49-F238E27FC236}">
                <a16:creationId xmlns:a16="http://schemas.microsoft.com/office/drawing/2014/main" xmlns="" id="{C5E3E507-A6F6-3F00-4D49-75F33ADF60A2}"/>
              </a:ext>
            </a:extLst>
          </p:cNvPr>
          <p:cNvSpPr>
            <a:spLocks/>
          </p:cNvSpPr>
          <p:nvPr/>
        </p:nvSpPr>
        <p:spPr bwMode="auto">
          <a:xfrm>
            <a:off x="1496721" y="3748110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xmlns="" id="{5B5BFC85-8E05-D4E3-8D98-E794292FBC85}"/>
              </a:ext>
            </a:extLst>
          </p:cNvPr>
          <p:cNvSpPr>
            <a:spLocks/>
          </p:cNvSpPr>
          <p:nvPr/>
        </p:nvSpPr>
        <p:spPr bwMode="auto">
          <a:xfrm>
            <a:off x="1301459" y="3462360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илиния 5">
            <a:extLst>
              <a:ext uri="{FF2B5EF4-FFF2-40B4-BE49-F238E27FC236}">
                <a16:creationId xmlns:a16="http://schemas.microsoft.com/office/drawing/2014/main" xmlns="" id="{769A0C2C-DE9C-B3F8-2526-24A2F3EAD8C5}"/>
              </a:ext>
            </a:extLst>
          </p:cNvPr>
          <p:cNvSpPr>
            <a:spLocks/>
          </p:cNvSpPr>
          <p:nvPr/>
        </p:nvSpPr>
        <p:spPr bwMode="auto">
          <a:xfrm>
            <a:off x="1301459" y="812961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67131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xmlns="" id="{187F32B3-3DAA-C9FD-A4BF-21BA12A14303}"/>
              </a:ext>
            </a:extLst>
          </p:cNvPr>
          <p:cNvSpPr>
            <a:spLocks/>
          </p:cNvSpPr>
          <p:nvPr/>
        </p:nvSpPr>
        <p:spPr bwMode="auto">
          <a:xfrm>
            <a:off x="1301459" y="8245497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есок в верхней колбе часов">
            <a:extLst>
              <a:ext uri="{FF2B5EF4-FFF2-40B4-BE49-F238E27FC236}">
                <a16:creationId xmlns:a16="http://schemas.microsoft.com/office/drawing/2014/main" xmlns="" id="{5D4C291F-668A-62DF-F1A0-68B78FBD71F4}"/>
              </a:ext>
            </a:extLst>
          </p:cNvPr>
          <p:cNvSpPr>
            <a:spLocks/>
          </p:cNvSpPr>
          <p:nvPr/>
        </p:nvSpPr>
        <p:spPr bwMode="auto">
          <a:xfrm>
            <a:off x="1614196" y="4395810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есок в нижней колбе часов">
            <a:extLst>
              <a:ext uri="{FF2B5EF4-FFF2-40B4-BE49-F238E27FC236}">
                <a16:creationId xmlns:a16="http://schemas.microsoft.com/office/drawing/2014/main" xmlns="" id="{7F67C6A2-45B8-EFA9-FC2F-7199030A0DC5}"/>
              </a:ext>
            </a:extLst>
          </p:cNvPr>
          <p:cNvSpPr>
            <a:spLocks/>
          </p:cNvSpPr>
          <p:nvPr/>
        </p:nvSpPr>
        <p:spPr bwMode="auto">
          <a:xfrm>
            <a:off x="1601496" y="7070747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рямое горлышко">
            <a:extLst>
              <a:ext uri="{FF2B5EF4-FFF2-40B4-BE49-F238E27FC236}">
                <a16:creationId xmlns:a16="http://schemas.microsoft.com/office/drawing/2014/main" xmlns="" id="{2458AAA9-EF64-CE70-27C7-200B4776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309" y="5868216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11" name="кнопка: начало отсчета">
            <a:extLst>
              <a:ext uri="{FF2B5EF4-FFF2-40B4-BE49-F238E27FC236}">
                <a16:creationId xmlns:a16="http://schemas.microsoft.com/office/drawing/2014/main" xmlns="" id="{3BC8A961-B47F-FAF6-CA08-CA73C82EDA8F}"/>
              </a:ext>
            </a:extLst>
          </p:cNvPr>
          <p:cNvGrpSpPr/>
          <p:nvPr/>
        </p:nvGrpSpPr>
        <p:grpSpPr>
          <a:xfrm>
            <a:off x="1487896" y="2198831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12" name="Скругленный прямоугольник 12">
              <a:extLst>
                <a:ext uri="{FF2B5EF4-FFF2-40B4-BE49-F238E27FC236}">
                  <a16:creationId xmlns:a16="http://schemas.microsoft.com/office/drawing/2014/main" xmlns="" id="{AB34E8C7-02BF-9885-3E97-6CB03DF41E9F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13">
              <a:extLst>
                <a:ext uri="{FF2B5EF4-FFF2-40B4-BE49-F238E27FC236}">
                  <a16:creationId xmlns:a16="http://schemas.microsoft.com/office/drawing/2014/main" xmlns="" id="{EA9586EE-F0F1-DC41-13C2-80FF586C62D9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14" name="время истекло">
            <a:extLst>
              <a:ext uri="{FF2B5EF4-FFF2-40B4-BE49-F238E27FC236}">
                <a16:creationId xmlns:a16="http://schemas.microsoft.com/office/drawing/2014/main" xmlns="" id="{6D2E8FFC-3B5A-C4BE-85F4-000E474FD39B}"/>
              </a:ext>
            </a:extLst>
          </p:cNvPr>
          <p:cNvGrpSpPr/>
          <p:nvPr/>
        </p:nvGrpSpPr>
        <p:grpSpPr>
          <a:xfrm>
            <a:off x="1487896" y="2213408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15" name="Скругленный прямоугольник 15">
              <a:extLst>
                <a:ext uri="{FF2B5EF4-FFF2-40B4-BE49-F238E27FC236}">
                  <a16:creationId xmlns:a16="http://schemas.microsoft.com/office/drawing/2014/main" xmlns="" id="{9662C779-C831-3939-69B2-518E95A89BDF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Скругленный прямоугольник 16">
              <a:extLst>
                <a:ext uri="{FF2B5EF4-FFF2-40B4-BE49-F238E27FC236}">
                  <a16:creationId xmlns:a16="http://schemas.microsoft.com/office/drawing/2014/main" xmlns="" id="{72996707-A6DC-7907-23F5-EA320BA1667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EB6392A-5D4D-67CE-81AF-F826CF472DEB}"/>
              </a:ext>
            </a:extLst>
          </p:cNvPr>
          <p:cNvSpPr/>
          <p:nvPr/>
        </p:nvSpPr>
        <p:spPr>
          <a:xfrm>
            <a:off x="5396758" y="2142311"/>
            <a:ext cx="14536482" cy="901940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ru-RU" sz="32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798988-FE22-020D-0EE5-2B7FC3E60A73}"/>
              </a:ext>
            </a:extLst>
          </p:cNvPr>
          <p:cNvSpPr txBox="1"/>
          <p:nvPr/>
        </p:nvSpPr>
        <p:spPr>
          <a:xfrm>
            <a:off x="5777085" y="951206"/>
            <a:ext cx="13563600" cy="923330"/>
          </a:xfrm>
          <a:prstGeom prst="rect">
            <a:avLst/>
          </a:prstGeom>
          <a:solidFill>
            <a:schemeClr val="bg1">
              <a:alpha val="69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5400" b="1" dirty="0">
                <a:solidFill>
                  <a:srgbClr val="67131F"/>
                </a:solidFill>
                <a:ea typeface="Times New Roman" panose="02020603050405020304" pitchFamily="18" charset="0"/>
              </a:rPr>
              <a:t>К</a:t>
            </a:r>
            <a:r>
              <a:rPr lang="ru-RU" sz="54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акие принципы нарушил учитель?</a:t>
            </a:r>
            <a:endParaRPr lang="ru-RU" sz="5400" dirty="0">
              <a:solidFill>
                <a:srgbClr val="67131F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6157CAF-4D62-2779-0247-AC221B95CE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0983"/>
            <a:ext cx="3017525" cy="2373293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7BBB80B8-0A84-F209-E2B7-9350E5726696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754B20-C088-E074-ABAF-EA224DC791DD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6CE362D-B36B-2CCC-FAAB-E9134BA1105D}"/>
              </a:ext>
            </a:extLst>
          </p:cNvPr>
          <p:cNvSpPr txBox="1"/>
          <p:nvPr/>
        </p:nvSpPr>
        <p:spPr>
          <a:xfrm>
            <a:off x="6261061" y="2546196"/>
            <a:ext cx="12595649" cy="756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32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ru-RU" sz="36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Леня опоздал на занятия. Учитель спросил: “Почему ты задержался на этот раз? ” 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67131F"/>
                </a:solidFill>
                <a:ea typeface="Times New Roman" panose="02020603050405020304" pitchFamily="18" charset="0"/>
              </a:rPr>
              <a:t>	</a:t>
            </a:r>
            <a:r>
              <a:rPr lang="ru-RU" sz="3600" b="1" dirty="0">
                <a:solidFill>
                  <a:srgbClr val="67131F"/>
                </a:solidFill>
                <a:effectLst/>
                <a:ea typeface="Times New Roman" panose="02020603050405020304" pitchFamily="18" charset="0"/>
              </a:rPr>
              <a:t>Лёня рассказал забавную историю, как он встретился с человеком, который был выше Статуи Свободы. На что учитель ответил: “Я не верю ни одному твоему слову. А опоздал ты, потому что лень было вовремя подняться. Я слишком хорошо помню твоего брата, он тоже был прирожденным лентяем. Если ты не задумаешься над своим поведением, то плохо кончишь”.</a:t>
            </a:r>
          </a:p>
        </p:txBody>
      </p:sp>
    </p:spTree>
    <p:extLst>
      <p:ext uri="{BB962C8B-B14F-4D97-AF65-F5344CB8AC3E}">
        <p14:creationId xmlns:p14="http://schemas.microsoft.com/office/powerpoint/2010/main" val="266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07" y="694734"/>
            <a:ext cx="6801309" cy="59505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C9ED67-F5B8-AD6B-D981-34BF83DA2297}"/>
              </a:ext>
            </a:extLst>
          </p:cNvPr>
          <p:cNvSpPr txBox="1"/>
          <p:nvPr/>
        </p:nvSpPr>
        <p:spPr>
          <a:xfrm>
            <a:off x="8375650" y="2633698"/>
            <a:ext cx="101498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ctr"/>
            <a:r>
              <a:rPr lang="ru-RU" sz="4800" b="1" dirty="0">
                <a:solidFill>
                  <a:srgbClr val="67131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«Повышение уровня познавательной активности об</a:t>
            </a:r>
            <a:r>
              <a:rPr lang="ru-RU" sz="4800" b="1" dirty="0">
                <a:solidFill>
                  <a:srgbClr val="67131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</a:t>
            </a:r>
            <a:r>
              <a:rPr lang="ru-RU" sz="4800" b="1" dirty="0">
                <a:solidFill>
                  <a:srgbClr val="67131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ающихся на уроке»</a:t>
            </a:r>
            <a:endParaRPr lang="ru-RU" sz="4400" dirty="0">
              <a:solidFill>
                <a:srgbClr val="67131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DC71AD-4027-DF6C-2706-1D8FA81695C9}"/>
              </a:ext>
            </a:extLst>
          </p:cNvPr>
          <p:cNvSpPr txBox="1"/>
          <p:nvPr/>
        </p:nvSpPr>
        <p:spPr>
          <a:xfrm>
            <a:off x="8864009" y="5524526"/>
            <a:ext cx="10149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r"/>
            <a:r>
              <a:rPr lang="ru-RU" sz="36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Минакова Марина Викторовна, </a:t>
            </a:r>
            <a: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французского языка, </a:t>
            </a:r>
            <a:b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высшей категории</a:t>
            </a:r>
            <a:endParaRPr lang="ru-RU" sz="3200" i="1" dirty="0">
              <a:solidFill>
                <a:srgbClr val="67131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algn="r"/>
            <a:r>
              <a:rPr lang="ru-RU" sz="36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Мазурина Татьяна Игоревна, </a:t>
            </a:r>
            <a:br>
              <a:rPr lang="ru-RU" sz="36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французского языка, </a:t>
            </a:r>
            <a:b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молодой педагог</a:t>
            </a:r>
            <a:endParaRPr lang="ru-RU" sz="3200" i="1" dirty="0">
              <a:solidFill>
                <a:srgbClr val="67131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p47"/>
          <p:cNvSpPr txBox="1">
            <a:spLocks noGrp="1"/>
          </p:cNvSpPr>
          <p:nvPr>
            <p:ph type="title"/>
          </p:nvPr>
        </p:nvSpPr>
        <p:spPr>
          <a:xfrm>
            <a:off x="4741548" y="-952575"/>
            <a:ext cx="12888608" cy="5371447"/>
          </a:xfrm>
          <a:prstGeom prst="rect">
            <a:avLst/>
          </a:prstGeom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/>
            <a:r>
              <a:rPr lang="ru-RU" sz="9674" dirty="0"/>
              <a:t>Педагог-наставник</a:t>
            </a:r>
            <a:endParaRPr sz="9674" dirty="0"/>
          </a:p>
        </p:txBody>
      </p:sp>
      <p:grpSp>
        <p:nvGrpSpPr>
          <p:cNvPr id="3186" name="Google Shape;3186;p47"/>
          <p:cNvGrpSpPr/>
          <p:nvPr/>
        </p:nvGrpSpPr>
        <p:grpSpPr>
          <a:xfrm>
            <a:off x="0" y="1733147"/>
            <a:ext cx="5445414" cy="9508160"/>
            <a:chOff x="3427425" y="539500"/>
            <a:chExt cx="2558100" cy="4466200"/>
          </a:xfrm>
        </p:grpSpPr>
        <p:sp>
          <p:nvSpPr>
            <p:cNvPr id="3187" name="Google Shape;3187;p47"/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7"/>
            <p:cNvSpPr/>
            <p:nvPr/>
          </p:nvSpPr>
          <p:spPr>
            <a:xfrm>
              <a:off x="4775075" y="1390800"/>
              <a:ext cx="672475" cy="867050"/>
            </a:xfrm>
            <a:custGeom>
              <a:avLst/>
              <a:gdLst/>
              <a:ahLst/>
              <a:cxnLst/>
              <a:rect l="l" t="t" r="r" b="b"/>
              <a:pathLst>
                <a:path w="26899" h="34682" extrusionOk="0">
                  <a:moveTo>
                    <a:pt x="23267" y="1"/>
                  </a:moveTo>
                  <a:lnTo>
                    <a:pt x="23130" y="28"/>
                  </a:lnTo>
                  <a:lnTo>
                    <a:pt x="22994" y="83"/>
                  </a:lnTo>
                  <a:lnTo>
                    <a:pt x="22885" y="219"/>
                  </a:lnTo>
                  <a:lnTo>
                    <a:pt x="22748" y="411"/>
                  </a:lnTo>
                  <a:lnTo>
                    <a:pt x="22639" y="656"/>
                  </a:lnTo>
                  <a:lnTo>
                    <a:pt x="22530" y="929"/>
                  </a:lnTo>
                  <a:lnTo>
                    <a:pt x="22339" y="1612"/>
                  </a:lnTo>
                  <a:lnTo>
                    <a:pt x="22120" y="2431"/>
                  </a:lnTo>
                  <a:lnTo>
                    <a:pt x="21929" y="3360"/>
                  </a:lnTo>
                  <a:lnTo>
                    <a:pt x="21519" y="5435"/>
                  </a:lnTo>
                  <a:lnTo>
                    <a:pt x="21492" y="4834"/>
                  </a:lnTo>
                  <a:lnTo>
                    <a:pt x="21437" y="4206"/>
                  </a:lnTo>
                  <a:lnTo>
                    <a:pt x="21383" y="3469"/>
                  </a:lnTo>
                  <a:lnTo>
                    <a:pt x="21273" y="2732"/>
                  </a:lnTo>
                  <a:lnTo>
                    <a:pt x="21192" y="2377"/>
                  </a:lnTo>
                  <a:lnTo>
                    <a:pt x="21110" y="2076"/>
                  </a:lnTo>
                  <a:lnTo>
                    <a:pt x="21028" y="1803"/>
                  </a:lnTo>
                  <a:lnTo>
                    <a:pt x="20918" y="1585"/>
                  </a:lnTo>
                  <a:lnTo>
                    <a:pt x="20809" y="1421"/>
                  </a:lnTo>
                  <a:lnTo>
                    <a:pt x="20755" y="1394"/>
                  </a:lnTo>
                  <a:lnTo>
                    <a:pt x="20673" y="1339"/>
                  </a:lnTo>
                  <a:lnTo>
                    <a:pt x="20618" y="1366"/>
                  </a:lnTo>
                  <a:lnTo>
                    <a:pt x="20563" y="1421"/>
                  </a:lnTo>
                  <a:lnTo>
                    <a:pt x="20509" y="1557"/>
                  </a:lnTo>
                  <a:lnTo>
                    <a:pt x="20427" y="1721"/>
                  </a:lnTo>
                  <a:lnTo>
                    <a:pt x="20318" y="2213"/>
                  </a:lnTo>
                  <a:lnTo>
                    <a:pt x="20208" y="2841"/>
                  </a:lnTo>
                  <a:lnTo>
                    <a:pt x="20099" y="3606"/>
                  </a:lnTo>
                  <a:lnTo>
                    <a:pt x="20017" y="4479"/>
                  </a:lnTo>
                  <a:lnTo>
                    <a:pt x="19826" y="6446"/>
                  </a:lnTo>
                  <a:lnTo>
                    <a:pt x="19717" y="8494"/>
                  </a:lnTo>
                  <a:lnTo>
                    <a:pt x="19635" y="10433"/>
                  </a:lnTo>
                  <a:lnTo>
                    <a:pt x="19608" y="12044"/>
                  </a:lnTo>
                  <a:lnTo>
                    <a:pt x="19608" y="12672"/>
                  </a:lnTo>
                  <a:lnTo>
                    <a:pt x="19662" y="13109"/>
                  </a:lnTo>
                  <a:lnTo>
                    <a:pt x="19608" y="13109"/>
                  </a:lnTo>
                  <a:lnTo>
                    <a:pt x="15976" y="27664"/>
                  </a:lnTo>
                  <a:lnTo>
                    <a:pt x="1" y="19171"/>
                  </a:lnTo>
                  <a:lnTo>
                    <a:pt x="1" y="19171"/>
                  </a:lnTo>
                  <a:lnTo>
                    <a:pt x="2731" y="28592"/>
                  </a:lnTo>
                  <a:lnTo>
                    <a:pt x="5135" y="29521"/>
                  </a:lnTo>
                  <a:lnTo>
                    <a:pt x="7783" y="30586"/>
                  </a:lnTo>
                  <a:lnTo>
                    <a:pt x="10514" y="31705"/>
                  </a:lnTo>
                  <a:lnTo>
                    <a:pt x="13163" y="32743"/>
                  </a:lnTo>
                  <a:lnTo>
                    <a:pt x="14392" y="33235"/>
                  </a:lnTo>
                  <a:lnTo>
                    <a:pt x="15593" y="33671"/>
                  </a:lnTo>
                  <a:lnTo>
                    <a:pt x="16658" y="34026"/>
                  </a:lnTo>
                  <a:lnTo>
                    <a:pt x="17642" y="34327"/>
                  </a:lnTo>
                  <a:lnTo>
                    <a:pt x="18488" y="34545"/>
                  </a:lnTo>
                  <a:lnTo>
                    <a:pt x="18870" y="34627"/>
                  </a:lnTo>
                  <a:lnTo>
                    <a:pt x="19198" y="34682"/>
                  </a:lnTo>
                  <a:lnTo>
                    <a:pt x="19744" y="34682"/>
                  </a:lnTo>
                  <a:lnTo>
                    <a:pt x="19935" y="34655"/>
                  </a:lnTo>
                  <a:lnTo>
                    <a:pt x="20099" y="34600"/>
                  </a:lnTo>
                  <a:lnTo>
                    <a:pt x="20181" y="34518"/>
                  </a:lnTo>
                  <a:lnTo>
                    <a:pt x="20290" y="34409"/>
                  </a:lnTo>
                  <a:lnTo>
                    <a:pt x="20454" y="34136"/>
                  </a:lnTo>
                  <a:lnTo>
                    <a:pt x="20645" y="33808"/>
                  </a:lnTo>
                  <a:lnTo>
                    <a:pt x="20809" y="33371"/>
                  </a:lnTo>
                  <a:lnTo>
                    <a:pt x="20973" y="32907"/>
                  </a:lnTo>
                  <a:lnTo>
                    <a:pt x="21164" y="32333"/>
                  </a:lnTo>
                  <a:lnTo>
                    <a:pt x="21301" y="31733"/>
                  </a:lnTo>
                  <a:lnTo>
                    <a:pt x="21465" y="31077"/>
                  </a:lnTo>
                  <a:lnTo>
                    <a:pt x="21765" y="29603"/>
                  </a:lnTo>
                  <a:lnTo>
                    <a:pt x="22065" y="27991"/>
                  </a:lnTo>
                  <a:lnTo>
                    <a:pt x="22339" y="26298"/>
                  </a:lnTo>
                  <a:lnTo>
                    <a:pt x="22584" y="24523"/>
                  </a:lnTo>
                  <a:lnTo>
                    <a:pt x="23049" y="21001"/>
                  </a:lnTo>
                  <a:lnTo>
                    <a:pt x="23431" y="17778"/>
                  </a:lnTo>
                  <a:lnTo>
                    <a:pt x="23731" y="15239"/>
                  </a:lnTo>
                  <a:lnTo>
                    <a:pt x="23840" y="14310"/>
                  </a:lnTo>
                  <a:lnTo>
                    <a:pt x="23950" y="13682"/>
                  </a:lnTo>
                  <a:lnTo>
                    <a:pt x="24387" y="12754"/>
                  </a:lnTo>
                  <a:lnTo>
                    <a:pt x="25015" y="11361"/>
                  </a:lnTo>
                  <a:lnTo>
                    <a:pt x="25315" y="10624"/>
                  </a:lnTo>
                  <a:lnTo>
                    <a:pt x="25588" y="9941"/>
                  </a:lnTo>
                  <a:lnTo>
                    <a:pt x="25807" y="9340"/>
                  </a:lnTo>
                  <a:lnTo>
                    <a:pt x="25916" y="8903"/>
                  </a:lnTo>
                  <a:lnTo>
                    <a:pt x="26052" y="8357"/>
                  </a:lnTo>
                  <a:lnTo>
                    <a:pt x="26216" y="7620"/>
                  </a:lnTo>
                  <a:lnTo>
                    <a:pt x="26626" y="5872"/>
                  </a:lnTo>
                  <a:lnTo>
                    <a:pt x="26790" y="5026"/>
                  </a:lnTo>
                  <a:lnTo>
                    <a:pt x="26899" y="4288"/>
                  </a:lnTo>
                  <a:lnTo>
                    <a:pt x="26899" y="3988"/>
                  </a:lnTo>
                  <a:lnTo>
                    <a:pt x="26899" y="3742"/>
                  </a:lnTo>
                  <a:lnTo>
                    <a:pt x="26872" y="3578"/>
                  </a:lnTo>
                  <a:lnTo>
                    <a:pt x="26844" y="3524"/>
                  </a:lnTo>
                  <a:lnTo>
                    <a:pt x="26790" y="3496"/>
                  </a:lnTo>
                  <a:lnTo>
                    <a:pt x="26708" y="3496"/>
                  </a:lnTo>
                  <a:lnTo>
                    <a:pt x="26599" y="3551"/>
                  </a:lnTo>
                  <a:lnTo>
                    <a:pt x="26462" y="3687"/>
                  </a:lnTo>
                  <a:lnTo>
                    <a:pt x="26298" y="3851"/>
                  </a:lnTo>
                  <a:lnTo>
                    <a:pt x="25998" y="4316"/>
                  </a:lnTo>
                  <a:lnTo>
                    <a:pt x="25670" y="4862"/>
                  </a:lnTo>
                  <a:lnTo>
                    <a:pt x="25370" y="5435"/>
                  </a:lnTo>
                  <a:lnTo>
                    <a:pt x="25124" y="5927"/>
                  </a:lnTo>
                  <a:lnTo>
                    <a:pt x="24905" y="6391"/>
                  </a:lnTo>
                  <a:lnTo>
                    <a:pt x="25015" y="5626"/>
                  </a:lnTo>
                  <a:lnTo>
                    <a:pt x="25124" y="4807"/>
                  </a:lnTo>
                  <a:lnTo>
                    <a:pt x="25233" y="3879"/>
                  </a:lnTo>
                  <a:lnTo>
                    <a:pt x="25315" y="2950"/>
                  </a:lnTo>
                  <a:lnTo>
                    <a:pt x="25370" y="2131"/>
                  </a:lnTo>
                  <a:lnTo>
                    <a:pt x="25342" y="1803"/>
                  </a:lnTo>
                  <a:lnTo>
                    <a:pt x="25315" y="1530"/>
                  </a:lnTo>
                  <a:lnTo>
                    <a:pt x="25260" y="1339"/>
                  </a:lnTo>
                  <a:lnTo>
                    <a:pt x="25233" y="1284"/>
                  </a:lnTo>
                  <a:lnTo>
                    <a:pt x="25179" y="1257"/>
                  </a:lnTo>
                  <a:lnTo>
                    <a:pt x="25124" y="1257"/>
                  </a:lnTo>
                  <a:lnTo>
                    <a:pt x="25069" y="1284"/>
                  </a:lnTo>
                  <a:lnTo>
                    <a:pt x="24933" y="1394"/>
                  </a:lnTo>
                  <a:lnTo>
                    <a:pt x="24796" y="1612"/>
                  </a:lnTo>
                  <a:lnTo>
                    <a:pt x="24632" y="1885"/>
                  </a:lnTo>
                  <a:lnTo>
                    <a:pt x="24277" y="2622"/>
                  </a:lnTo>
                  <a:lnTo>
                    <a:pt x="23950" y="3442"/>
                  </a:lnTo>
                  <a:lnTo>
                    <a:pt x="23622" y="4288"/>
                  </a:lnTo>
                  <a:lnTo>
                    <a:pt x="23349" y="5053"/>
                  </a:lnTo>
                  <a:lnTo>
                    <a:pt x="23103" y="5790"/>
                  </a:lnTo>
                  <a:lnTo>
                    <a:pt x="23240" y="4889"/>
                  </a:lnTo>
                  <a:lnTo>
                    <a:pt x="23376" y="3988"/>
                  </a:lnTo>
                  <a:lnTo>
                    <a:pt x="23485" y="2950"/>
                  </a:lnTo>
                  <a:lnTo>
                    <a:pt x="23567" y="1885"/>
                  </a:lnTo>
                  <a:lnTo>
                    <a:pt x="23567" y="1394"/>
                  </a:lnTo>
                  <a:lnTo>
                    <a:pt x="23567" y="957"/>
                  </a:lnTo>
                  <a:lnTo>
                    <a:pt x="23540" y="574"/>
                  </a:lnTo>
                  <a:lnTo>
                    <a:pt x="23485" y="301"/>
                  </a:lnTo>
                  <a:lnTo>
                    <a:pt x="23458" y="192"/>
                  </a:lnTo>
                  <a:lnTo>
                    <a:pt x="23404" y="83"/>
                  </a:lnTo>
                  <a:lnTo>
                    <a:pt x="23349" y="28"/>
                  </a:lnTo>
                  <a:lnTo>
                    <a:pt x="23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7"/>
            <p:cNvSpPr/>
            <p:nvPr/>
          </p:nvSpPr>
          <p:spPr>
            <a:xfrm>
              <a:off x="4929375" y="1386725"/>
              <a:ext cx="522975" cy="875925"/>
            </a:xfrm>
            <a:custGeom>
              <a:avLst/>
              <a:gdLst/>
              <a:ahLst/>
              <a:cxnLst/>
              <a:rect l="l" t="t" r="r" b="b"/>
              <a:pathLst>
                <a:path w="20919" h="35037" extrusionOk="0">
                  <a:moveTo>
                    <a:pt x="16986" y="0"/>
                  </a:moveTo>
                  <a:lnTo>
                    <a:pt x="16849" y="27"/>
                  </a:lnTo>
                  <a:lnTo>
                    <a:pt x="16740" y="109"/>
                  </a:lnTo>
                  <a:lnTo>
                    <a:pt x="16603" y="219"/>
                  </a:lnTo>
                  <a:lnTo>
                    <a:pt x="16494" y="355"/>
                  </a:lnTo>
                  <a:lnTo>
                    <a:pt x="16385" y="546"/>
                  </a:lnTo>
                  <a:lnTo>
                    <a:pt x="16303" y="765"/>
                  </a:lnTo>
                  <a:lnTo>
                    <a:pt x="16194" y="1010"/>
                  </a:lnTo>
                  <a:lnTo>
                    <a:pt x="16003" y="1611"/>
                  </a:lnTo>
                  <a:lnTo>
                    <a:pt x="15839" y="2349"/>
                  </a:lnTo>
                  <a:lnTo>
                    <a:pt x="15648" y="3195"/>
                  </a:lnTo>
                  <a:lnTo>
                    <a:pt x="15457" y="4178"/>
                  </a:lnTo>
                  <a:lnTo>
                    <a:pt x="15347" y="3250"/>
                  </a:lnTo>
                  <a:lnTo>
                    <a:pt x="15265" y="2785"/>
                  </a:lnTo>
                  <a:lnTo>
                    <a:pt x="15156" y="2349"/>
                  </a:lnTo>
                  <a:lnTo>
                    <a:pt x="15047" y="1966"/>
                  </a:lnTo>
                  <a:lnTo>
                    <a:pt x="14910" y="1666"/>
                  </a:lnTo>
                  <a:lnTo>
                    <a:pt x="14828" y="1557"/>
                  </a:lnTo>
                  <a:lnTo>
                    <a:pt x="14746" y="1447"/>
                  </a:lnTo>
                  <a:lnTo>
                    <a:pt x="14665" y="1393"/>
                  </a:lnTo>
                  <a:lnTo>
                    <a:pt x="14555" y="1338"/>
                  </a:lnTo>
                  <a:lnTo>
                    <a:pt x="14446" y="1338"/>
                  </a:lnTo>
                  <a:lnTo>
                    <a:pt x="14310" y="1393"/>
                  </a:lnTo>
                  <a:lnTo>
                    <a:pt x="14255" y="1475"/>
                  </a:lnTo>
                  <a:lnTo>
                    <a:pt x="14173" y="1611"/>
                  </a:lnTo>
                  <a:lnTo>
                    <a:pt x="14064" y="2021"/>
                  </a:lnTo>
                  <a:lnTo>
                    <a:pt x="13927" y="2567"/>
                  </a:lnTo>
                  <a:lnTo>
                    <a:pt x="13818" y="3250"/>
                  </a:lnTo>
                  <a:lnTo>
                    <a:pt x="13709" y="4014"/>
                  </a:lnTo>
                  <a:lnTo>
                    <a:pt x="13627" y="4888"/>
                  </a:lnTo>
                  <a:lnTo>
                    <a:pt x="13463" y="6800"/>
                  </a:lnTo>
                  <a:lnTo>
                    <a:pt x="13354" y="8766"/>
                  </a:lnTo>
                  <a:lnTo>
                    <a:pt x="13272" y="10596"/>
                  </a:lnTo>
                  <a:lnTo>
                    <a:pt x="13272" y="12125"/>
                  </a:lnTo>
                  <a:lnTo>
                    <a:pt x="13272" y="12726"/>
                  </a:lnTo>
                  <a:lnTo>
                    <a:pt x="13272" y="13162"/>
                  </a:lnTo>
                  <a:lnTo>
                    <a:pt x="13245" y="13244"/>
                  </a:lnTo>
                  <a:lnTo>
                    <a:pt x="9695" y="27581"/>
                  </a:lnTo>
                  <a:lnTo>
                    <a:pt x="2977" y="24004"/>
                  </a:lnTo>
                  <a:lnTo>
                    <a:pt x="2922" y="23976"/>
                  </a:lnTo>
                  <a:lnTo>
                    <a:pt x="2840" y="24004"/>
                  </a:lnTo>
                  <a:lnTo>
                    <a:pt x="2786" y="24031"/>
                  </a:lnTo>
                  <a:lnTo>
                    <a:pt x="2758" y="24086"/>
                  </a:lnTo>
                  <a:lnTo>
                    <a:pt x="2731" y="24140"/>
                  </a:lnTo>
                  <a:lnTo>
                    <a:pt x="2731" y="24222"/>
                  </a:lnTo>
                  <a:lnTo>
                    <a:pt x="2758" y="24277"/>
                  </a:lnTo>
                  <a:lnTo>
                    <a:pt x="2813" y="24331"/>
                  </a:lnTo>
                  <a:lnTo>
                    <a:pt x="9722" y="27991"/>
                  </a:lnTo>
                  <a:lnTo>
                    <a:pt x="9804" y="28018"/>
                  </a:lnTo>
                  <a:lnTo>
                    <a:pt x="9886" y="27991"/>
                  </a:lnTo>
                  <a:lnTo>
                    <a:pt x="9940" y="27963"/>
                  </a:lnTo>
                  <a:lnTo>
                    <a:pt x="9995" y="27881"/>
                  </a:lnTo>
                  <a:lnTo>
                    <a:pt x="13572" y="13436"/>
                  </a:lnTo>
                  <a:lnTo>
                    <a:pt x="13600" y="13408"/>
                  </a:lnTo>
                  <a:lnTo>
                    <a:pt x="13654" y="13354"/>
                  </a:lnTo>
                  <a:lnTo>
                    <a:pt x="13654" y="13272"/>
                  </a:lnTo>
                  <a:lnTo>
                    <a:pt x="13627" y="12807"/>
                  </a:lnTo>
                  <a:lnTo>
                    <a:pt x="13600" y="12207"/>
                  </a:lnTo>
                  <a:lnTo>
                    <a:pt x="13627" y="10705"/>
                  </a:lnTo>
                  <a:lnTo>
                    <a:pt x="13681" y="8930"/>
                  </a:lnTo>
                  <a:lnTo>
                    <a:pt x="13818" y="7045"/>
                  </a:lnTo>
                  <a:lnTo>
                    <a:pt x="13955" y="5189"/>
                  </a:lnTo>
                  <a:lnTo>
                    <a:pt x="14146" y="3577"/>
                  </a:lnTo>
                  <a:lnTo>
                    <a:pt x="14228" y="2922"/>
                  </a:lnTo>
                  <a:lnTo>
                    <a:pt x="14337" y="2376"/>
                  </a:lnTo>
                  <a:lnTo>
                    <a:pt x="14419" y="1966"/>
                  </a:lnTo>
                  <a:lnTo>
                    <a:pt x="14528" y="1720"/>
                  </a:lnTo>
                  <a:lnTo>
                    <a:pt x="14583" y="1775"/>
                  </a:lnTo>
                  <a:lnTo>
                    <a:pt x="14637" y="1884"/>
                  </a:lnTo>
                  <a:lnTo>
                    <a:pt x="14746" y="2212"/>
                  </a:lnTo>
                  <a:lnTo>
                    <a:pt x="14856" y="2622"/>
                  </a:lnTo>
                  <a:lnTo>
                    <a:pt x="14965" y="3113"/>
                  </a:lnTo>
                  <a:lnTo>
                    <a:pt x="15020" y="3687"/>
                  </a:lnTo>
                  <a:lnTo>
                    <a:pt x="15101" y="4315"/>
                  </a:lnTo>
                  <a:lnTo>
                    <a:pt x="15156" y="4970"/>
                  </a:lnTo>
                  <a:lnTo>
                    <a:pt x="15183" y="5625"/>
                  </a:lnTo>
                  <a:lnTo>
                    <a:pt x="15183" y="5680"/>
                  </a:lnTo>
                  <a:lnTo>
                    <a:pt x="15211" y="5735"/>
                  </a:lnTo>
                  <a:lnTo>
                    <a:pt x="15265" y="5762"/>
                  </a:lnTo>
                  <a:lnTo>
                    <a:pt x="15347" y="5789"/>
                  </a:lnTo>
                  <a:lnTo>
                    <a:pt x="15402" y="5789"/>
                  </a:lnTo>
                  <a:lnTo>
                    <a:pt x="15457" y="5762"/>
                  </a:lnTo>
                  <a:lnTo>
                    <a:pt x="15511" y="5707"/>
                  </a:lnTo>
                  <a:lnTo>
                    <a:pt x="15538" y="5653"/>
                  </a:lnTo>
                  <a:lnTo>
                    <a:pt x="15730" y="4670"/>
                  </a:lnTo>
                  <a:lnTo>
                    <a:pt x="16030" y="3168"/>
                  </a:lnTo>
                  <a:lnTo>
                    <a:pt x="16167" y="2430"/>
                  </a:lnTo>
                  <a:lnTo>
                    <a:pt x="16330" y="1748"/>
                  </a:lnTo>
                  <a:lnTo>
                    <a:pt x="16522" y="1174"/>
                  </a:lnTo>
                  <a:lnTo>
                    <a:pt x="16685" y="710"/>
                  </a:lnTo>
                  <a:lnTo>
                    <a:pt x="16795" y="546"/>
                  </a:lnTo>
                  <a:lnTo>
                    <a:pt x="16877" y="437"/>
                  </a:lnTo>
                  <a:lnTo>
                    <a:pt x="16958" y="355"/>
                  </a:lnTo>
                  <a:lnTo>
                    <a:pt x="17068" y="355"/>
                  </a:lnTo>
                  <a:lnTo>
                    <a:pt x="17122" y="410"/>
                  </a:lnTo>
                  <a:lnTo>
                    <a:pt x="17177" y="546"/>
                  </a:lnTo>
                  <a:lnTo>
                    <a:pt x="17204" y="737"/>
                  </a:lnTo>
                  <a:lnTo>
                    <a:pt x="17204" y="956"/>
                  </a:lnTo>
                  <a:lnTo>
                    <a:pt x="17232" y="1529"/>
                  </a:lnTo>
                  <a:lnTo>
                    <a:pt x="17204" y="2267"/>
                  </a:lnTo>
                  <a:lnTo>
                    <a:pt x="17122" y="3113"/>
                  </a:lnTo>
                  <a:lnTo>
                    <a:pt x="17040" y="4014"/>
                  </a:lnTo>
                  <a:lnTo>
                    <a:pt x="16904" y="4970"/>
                  </a:lnTo>
                  <a:lnTo>
                    <a:pt x="16767" y="5926"/>
                  </a:lnTo>
                  <a:lnTo>
                    <a:pt x="16767" y="5980"/>
                  </a:lnTo>
                  <a:lnTo>
                    <a:pt x="16795" y="6035"/>
                  </a:lnTo>
                  <a:lnTo>
                    <a:pt x="16849" y="6090"/>
                  </a:lnTo>
                  <a:lnTo>
                    <a:pt x="16904" y="6117"/>
                  </a:lnTo>
                  <a:lnTo>
                    <a:pt x="16958" y="6117"/>
                  </a:lnTo>
                  <a:lnTo>
                    <a:pt x="17040" y="6090"/>
                  </a:lnTo>
                  <a:lnTo>
                    <a:pt x="17095" y="6062"/>
                  </a:lnTo>
                  <a:lnTo>
                    <a:pt x="17122" y="6008"/>
                  </a:lnTo>
                  <a:lnTo>
                    <a:pt x="17614" y="4533"/>
                  </a:lnTo>
                  <a:lnTo>
                    <a:pt x="18133" y="3195"/>
                  </a:lnTo>
                  <a:lnTo>
                    <a:pt x="18378" y="2622"/>
                  </a:lnTo>
                  <a:lnTo>
                    <a:pt x="18597" y="2157"/>
                  </a:lnTo>
                  <a:lnTo>
                    <a:pt x="18788" y="1802"/>
                  </a:lnTo>
                  <a:lnTo>
                    <a:pt x="18870" y="1693"/>
                  </a:lnTo>
                  <a:lnTo>
                    <a:pt x="18952" y="1611"/>
                  </a:lnTo>
                  <a:lnTo>
                    <a:pt x="18979" y="1720"/>
                  </a:lnTo>
                  <a:lnTo>
                    <a:pt x="19007" y="1857"/>
                  </a:lnTo>
                  <a:lnTo>
                    <a:pt x="19007" y="2267"/>
                  </a:lnTo>
                  <a:lnTo>
                    <a:pt x="19007" y="2813"/>
                  </a:lnTo>
                  <a:lnTo>
                    <a:pt x="18952" y="3441"/>
                  </a:lnTo>
                  <a:lnTo>
                    <a:pt x="18788" y="4943"/>
                  </a:lnTo>
                  <a:lnTo>
                    <a:pt x="18542" y="6527"/>
                  </a:lnTo>
                  <a:lnTo>
                    <a:pt x="18542" y="6609"/>
                  </a:lnTo>
                  <a:lnTo>
                    <a:pt x="18570" y="6663"/>
                  </a:lnTo>
                  <a:lnTo>
                    <a:pt x="18624" y="6690"/>
                  </a:lnTo>
                  <a:lnTo>
                    <a:pt x="18679" y="6745"/>
                  </a:lnTo>
                  <a:lnTo>
                    <a:pt x="18733" y="6745"/>
                  </a:lnTo>
                  <a:lnTo>
                    <a:pt x="18815" y="6718"/>
                  </a:lnTo>
                  <a:lnTo>
                    <a:pt x="18843" y="6690"/>
                  </a:lnTo>
                  <a:lnTo>
                    <a:pt x="18897" y="6636"/>
                  </a:lnTo>
                  <a:lnTo>
                    <a:pt x="19362" y="5707"/>
                  </a:lnTo>
                  <a:lnTo>
                    <a:pt x="19826" y="4834"/>
                  </a:lnTo>
                  <a:lnTo>
                    <a:pt x="20044" y="4479"/>
                  </a:lnTo>
                  <a:lnTo>
                    <a:pt x="20235" y="4178"/>
                  </a:lnTo>
                  <a:lnTo>
                    <a:pt x="20399" y="3960"/>
                  </a:lnTo>
                  <a:lnTo>
                    <a:pt x="20536" y="3850"/>
                  </a:lnTo>
                  <a:lnTo>
                    <a:pt x="20563" y="3960"/>
                  </a:lnTo>
                  <a:lnTo>
                    <a:pt x="20563" y="4096"/>
                  </a:lnTo>
                  <a:lnTo>
                    <a:pt x="20536" y="4479"/>
                  </a:lnTo>
                  <a:lnTo>
                    <a:pt x="20454" y="4970"/>
                  </a:lnTo>
                  <a:lnTo>
                    <a:pt x="20372" y="5516"/>
                  </a:lnTo>
                  <a:lnTo>
                    <a:pt x="20099" y="6690"/>
                  </a:lnTo>
                  <a:lnTo>
                    <a:pt x="19880" y="7728"/>
                  </a:lnTo>
                  <a:lnTo>
                    <a:pt x="19689" y="8465"/>
                  </a:lnTo>
                  <a:lnTo>
                    <a:pt x="19580" y="9039"/>
                  </a:lnTo>
                  <a:lnTo>
                    <a:pt x="19498" y="9367"/>
                  </a:lnTo>
                  <a:lnTo>
                    <a:pt x="19334" y="9831"/>
                  </a:lnTo>
                  <a:lnTo>
                    <a:pt x="18870" y="11005"/>
                  </a:lnTo>
                  <a:lnTo>
                    <a:pt x="18269" y="12398"/>
                  </a:lnTo>
                  <a:lnTo>
                    <a:pt x="17614" y="13818"/>
                  </a:lnTo>
                  <a:lnTo>
                    <a:pt x="17505" y="14473"/>
                  </a:lnTo>
                  <a:lnTo>
                    <a:pt x="17368" y="15456"/>
                  </a:lnTo>
                  <a:lnTo>
                    <a:pt x="17040" y="18187"/>
                  </a:lnTo>
                  <a:lnTo>
                    <a:pt x="16767" y="20399"/>
                  </a:lnTo>
                  <a:lnTo>
                    <a:pt x="16467" y="22884"/>
                  </a:lnTo>
                  <a:lnTo>
                    <a:pt x="16112" y="25478"/>
                  </a:lnTo>
                  <a:lnTo>
                    <a:pt x="15730" y="28045"/>
                  </a:lnTo>
                  <a:lnTo>
                    <a:pt x="15511" y="29247"/>
                  </a:lnTo>
                  <a:lnTo>
                    <a:pt x="15293" y="30394"/>
                  </a:lnTo>
                  <a:lnTo>
                    <a:pt x="15074" y="31431"/>
                  </a:lnTo>
                  <a:lnTo>
                    <a:pt x="14828" y="32360"/>
                  </a:lnTo>
                  <a:lnTo>
                    <a:pt x="14583" y="33179"/>
                  </a:lnTo>
                  <a:lnTo>
                    <a:pt x="14337" y="33834"/>
                  </a:lnTo>
                  <a:lnTo>
                    <a:pt x="14228" y="34080"/>
                  </a:lnTo>
                  <a:lnTo>
                    <a:pt x="14091" y="34299"/>
                  </a:lnTo>
                  <a:lnTo>
                    <a:pt x="13955" y="34490"/>
                  </a:lnTo>
                  <a:lnTo>
                    <a:pt x="13845" y="34599"/>
                  </a:lnTo>
                  <a:lnTo>
                    <a:pt x="13736" y="34654"/>
                  </a:lnTo>
                  <a:lnTo>
                    <a:pt x="13600" y="34681"/>
                  </a:lnTo>
                  <a:lnTo>
                    <a:pt x="13272" y="34681"/>
                  </a:lnTo>
                  <a:lnTo>
                    <a:pt x="12835" y="34626"/>
                  </a:lnTo>
                  <a:lnTo>
                    <a:pt x="12289" y="34517"/>
                  </a:lnTo>
                  <a:lnTo>
                    <a:pt x="11688" y="34353"/>
                  </a:lnTo>
                  <a:lnTo>
                    <a:pt x="11005" y="34162"/>
                  </a:lnTo>
                  <a:lnTo>
                    <a:pt x="9476" y="33643"/>
                  </a:lnTo>
                  <a:lnTo>
                    <a:pt x="7756" y="33015"/>
                  </a:lnTo>
                  <a:lnTo>
                    <a:pt x="5926" y="32305"/>
                  </a:lnTo>
                  <a:lnTo>
                    <a:pt x="2239" y="30831"/>
                  </a:lnTo>
                  <a:lnTo>
                    <a:pt x="246" y="30011"/>
                  </a:lnTo>
                  <a:lnTo>
                    <a:pt x="109" y="30011"/>
                  </a:lnTo>
                  <a:lnTo>
                    <a:pt x="55" y="30039"/>
                  </a:lnTo>
                  <a:lnTo>
                    <a:pt x="28" y="30121"/>
                  </a:lnTo>
                  <a:lnTo>
                    <a:pt x="0" y="30175"/>
                  </a:lnTo>
                  <a:lnTo>
                    <a:pt x="28" y="30257"/>
                  </a:lnTo>
                  <a:lnTo>
                    <a:pt x="55" y="30312"/>
                  </a:lnTo>
                  <a:lnTo>
                    <a:pt x="109" y="30339"/>
                  </a:lnTo>
                  <a:lnTo>
                    <a:pt x="2103" y="31158"/>
                  </a:lnTo>
                  <a:lnTo>
                    <a:pt x="6008" y="32715"/>
                  </a:lnTo>
                  <a:lnTo>
                    <a:pt x="7701" y="33398"/>
                  </a:lnTo>
                  <a:lnTo>
                    <a:pt x="9230" y="33944"/>
                  </a:lnTo>
                  <a:lnTo>
                    <a:pt x="10568" y="34408"/>
                  </a:lnTo>
                  <a:lnTo>
                    <a:pt x="11743" y="34736"/>
                  </a:lnTo>
                  <a:lnTo>
                    <a:pt x="12234" y="34872"/>
                  </a:lnTo>
                  <a:lnTo>
                    <a:pt x="12671" y="34954"/>
                  </a:lnTo>
                  <a:lnTo>
                    <a:pt x="13053" y="35009"/>
                  </a:lnTo>
                  <a:lnTo>
                    <a:pt x="13408" y="35036"/>
                  </a:lnTo>
                  <a:lnTo>
                    <a:pt x="13600" y="35009"/>
                  </a:lnTo>
                  <a:lnTo>
                    <a:pt x="13763" y="35009"/>
                  </a:lnTo>
                  <a:lnTo>
                    <a:pt x="13900" y="34954"/>
                  </a:lnTo>
                  <a:lnTo>
                    <a:pt x="14036" y="34899"/>
                  </a:lnTo>
                  <a:lnTo>
                    <a:pt x="14173" y="34790"/>
                  </a:lnTo>
                  <a:lnTo>
                    <a:pt x="14282" y="34626"/>
                  </a:lnTo>
                  <a:lnTo>
                    <a:pt x="14419" y="34435"/>
                  </a:lnTo>
                  <a:lnTo>
                    <a:pt x="14555" y="34217"/>
                  </a:lnTo>
                  <a:lnTo>
                    <a:pt x="14801" y="33671"/>
                  </a:lnTo>
                  <a:lnTo>
                    <a:pt x="15020" y="32988"/>
                  </a:lnTo>
                  <a:lnTo>
                    <a:pt x="15265" y="32169"/>
                  </a:lnTo>
                  <a:lnTo>
                    <a:pt x="15484" y="31268"/>
                  </a:lnTo>
                  <a:lnTo>
                    <a:pt x="15702" y="30230"/>
                  </a:lnTo>
                  <a:lnTo>
                    <a:pt x="15893" y="29138"/>
                  </a:lnTo>
                  <a:lnTo>
                    <a:pt x="16112" y="27963"/>
                  </a:lnTo>
                  <a:lnTo>
                    <a:pt x="16303" y="26707"/>
                  </a:lnTo>
                  <a:lnTo>
                    <a:pt x="16685" y="24004"/>
                  </a:lnTo>
                  <a:lnTo>
                    <a:pt x="17040" y="21164"/>
                  </a:lnTo>
                  <a:lnTo>
                    <a:pt x="17395" y="18214"/>
                  </a:lnTo>
                  <a:lnTo>
                    <a:pt x="17723" y="15511"/>
                  </a:lnTo>
                  <a:lnTo>
                    <a:pt x="17860" y="14555"/>
                  </a:lnTo>
                  <a:lnTo>
                    <a:pt x="17942" y="13927"/>
                  </a:lnTo>
                  <a:lnTo>
                    <a:pt x="18406" y="12944"/>
                  </a:lnTo>
                  <a:lnTo>
                    <a:pt x="19034" y="11551"/>
                  </a:lnTo>
                  <a:lnTo>
                    <a:pt x="19334" y="10814"/>
                  </a:lnTo>
                  <a:lnTo>
                    <a:pt x="19607" y="10131"/>
                  </a:lnTo>
                  <a:lnTo>
                    <a:pt x="19826" y="9530"/>
                  </a:lnTo>
                  <a:lnTo>
                    <a:pt x="19935" y="9094"/>
                  </a:lnTo>
                  <a:lnTo>
                    <a:pt x="20044" y="8547"/>
                  </a:lnTo>
                  <a:lnTo>
                    <a:pt x="20235" y="7810"/>
                  </a:lnTo>
                  <a:lnTo>
                    <a:pt x="20672" y="5817"/>
                  </a:lnTo>
                  <a:lnTo>
                    <a:pt x="20809" y="5079"/>
                  </a:lnTo>
                  <a:lnTo>
                    <a:pt x="20891" y="4506"/>
                  </a:lnTo>
                  <a:lnTo>
                    <a:pt x="20918" y="4096"/>
                  </a:lnTo>
                  <a:lnTo>
                    <a:pt x="20891" y="3796"/>
                  </a:lnTo>
                  <a:lnTo>
                    <a:pt x="20863" y="3687"/>
                  </a:lnTo>
                  <a:lnTo>
                    <a:pt x="20836" y="3605"/>
                  </a:lnTo>
                  <a:lnTo>
                    <a:pt x="20782" y="3550"/>
                  </a:lnTo>
                  <a:lnTo>
                    <a:pt x="20700" y="3495"/>
                  </a:lnTo>
                  <a:lnTo>
                    <a:pt x="20618" y="3468"/>
                  </a:lnTo>
                  <a:lnTo>
                    <a:pt x="20536" y="3468"/>
                  </a:lnTo>
                  <a:lnTo>
                    <a:pt x="20454" y="3495"/>
                  </a:lnTo>
                  <a:lnTo>
                    <a:pt x="20317" y="3577"/>
                  </a:lnTo>
                  <a:lnTo>
                    <a:pt x="20153" y="3741"/>
                  </a:lnTo>
                  <a:lnTo>
                    <a:pt x="19962" y="3960"/>
                  </a:lnTo>
                  <a:lnTo>
                    <a:pt x="19798" y="4205"/>
                  </a:lnTo>
                  <a:lnTo>
                    <a:pt x="19416" y="4806"/>
                  </a:lnTo>
                  <a:lnTo>
                    <a:pt x="19088" y="5434"/>
                  </a:lnTo>
                  <a:lnTo>
                    <a:pt x="19280" y="3932"/>
                  </a:lnTo>
                  <a:lnTo>
                    <a:pt x="19334" y="3250"/>
                  </a:lnTo>
                  <a:lnTo>
                    <a:pt x="19362" y="2649"/>
                  </a:lnTo>
                  <a:lnTo>
                    <a:pt x="19362" y="2103"/>
                  </a:lnTo>
                  <a:lnTo>
                    <a:pt x="19307" y="1693"/>
                  </a:lnTo>
                  <a:lnTo>
                    <a:pt x="19252" y="1529"/>
                  </a:lnTo>
                  <a:lnTo>
                    <a:pt x="19198" y="1393"/>
                  </a:lnTo>
                  <a:lnTo>
                    <a:pt x="19143" y="1284"/>
                  </a:lnTo>
                  <a:lnTo>
                    <a:pt x="19061" y="1256"/>
                  </a:lnTo>
                  <a:lnTo>
                    <a:pt x="18979" y="1229"/>
                  </a:lnTo>
                  <a:lnTo>
                    <a:pt x="18897" y="1256"/>
                  </a:lnTo>
                  <a:lnTo>
                    <a:pt x="18815" y="1284"/>
                  </a:lnTo>
                  <a:lnTo>
                    <a:pt x="18733" y="1365"/>
                  </a:lnTo>
                  <a:lnTo>
                    <a:pt x="18570" y="1557"/>
                  </a:lnTo>
                  <a:lnTo>
                    <a:pt x="18351" y="1857"/>
                  </a:lnTo>
                  <a:lnTo>
                    <a:pt x="18133" y="2267"/>
                  </a:lnTo>
                  <a:lnTo>
                    <a:pt x="17914" y="2785"/>
                  </a:lnTo>
                  <a:lnTo>
                    <a:pt x="17668" y="3386"/>
                  </a:lnTo>
                  <a:lnTo>
                    <a:pt x="17395" y="4096"/>
                  </a:lnTo>
                  <a:lnTo>
                    <a:pt x="17505" y="2895"/>
                  </a:lnTo>
                  <a:lnTo>
                    <a:pt x="17559" y="2294"/>
                  </a:lnTo>
                  <a:lnTo>
                    <a:pt x="17587" y="1720"/>
                  </a:lnTo>
                  <a:lnTo>
                    <a:pt x="17587" y="1202"/>
                  </a:lnTo>
                  <a:lnTo>
                    <a:pt x="17559" y="765"/>
                  </a:lnTo>
                  <a:lnTo>
                    <a:pt x="17477" y="382"/>
                  </a:lnTo>
                  <a:lnTo>
                    <a:pt x="17423" y="246"/>
                  </a:lnTo>
                  <a:lnTo>
                    <a:pt x="17368" y="164"/>
                  </a:lnTo>
                  <a:lnTo>
                    <a:pt x="17313" y="82"/>
                  </a:lnTo>
                  <a:lnTo>
                    <a:pt x="17259" y="27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7"/>
            <p:cNvSpPr/>
            <p:nvPr/>
          </p:nvSpPr>
          <p:spPr>
            <a:xfrm>
              <a:off x="4910250" y="539500"/>
              <a:ext cx="1075275" cy="1228875"/>
            </a:xfrm>
            <a:custGeom>
              <a:avLst/>
              <a:gdLst/>
              <a:ahLst/>
              <a:cxnLst/>
              <a:rect l="l" t="t" r="r" b="b"/>
              <a:pathLst>
                <a:path w="43011" h="49155" extrusionOk="0">
                  <a:moveTo>
                    <a:pt x="27964" y="0"/>
                  </a:moveTo>
                  <a:lnTo>
                    <a:pt x="27363" y="55"/>
                  </a:lnTo>
                  <a:lnTo>
                    <a:pt x="26762" y="137"/>
                  </a:lnTo>
                  <a:lnTo>
                    <a:pt x="26462" y="218"/>
                  </a:lnTo>
                  <a:lnTo>
                    <a:pt x="26162" y="300"/>
                  </a:lnTo>
                  <a:lnTo>
                    <a:pt x="25889" y="410"/>
                  </a:lnTo>
                  <a:lnTo>
                    <a:pt x="25588" y="546"/>
                  </a:lnTo>
                  <a:lnTo>
                    <a:pt x="25315" y="683"/>
                  </a:lnTo>
                  <a:lnTo>
                    <a:pt x="25069" y="847"/>
                  </a:lnTo>
                  <a:lnTo>
                    <a:pt x="24796" y="1010"/>
                  </a:lnTo>
                  <a:lnTo>
                    <a:pt x="24578" y="1202"/>
                  </a:lnTo>
                  <a:lnTo>
                    <a:pt x="24332" y="1393"/>
                  </a:lnTo>
                  <a:lnTo>
                    <a:pt x="24113" y="1611"/>
                  </a:lnTo>
                  <a:lnTo>
                    <a:pt x="23922" y="1857"/>
                  </a:lnTo>
                  <a:lnTo>
                    <a:pt x="23731" y="2103"/>
                  </a:lnTo>
                  <a:lnTo>
                    <a:pt x="23567" y="2348"/>
                  </a:lnTo>
                  <a:lnTo>
                    <a:pt x="23431" y="2622"/>
                  </a:lnTo>
                  <a:lnTo>
                    <a:pt x="23294" y="2895"/>
                  </a:lnTo>
                  <a:lnTo>
                    <a:pt x="23185" y="3195"/>
                  </a:lnTo>
                  <a:lnTo>
                    <a:pt x="23103" y="3495"/>
                  </a:lnTo>
                  <a:lnTo>
                    <a:pt x="23021" y="3768"/>
                  </a:lnTo>
                  <a:lnTo>
                    <a:pt x="22967" y="4069"/>
                  </a:lnTo>
                  <a:lnTo>
                    <a:pt x="22939" y="4397"/>
                  </a:lnTo>
                  <a:lnTo>
                    <a:pt x="22939" y="4697"/>
                  </a:lnTo>
                  <a:lnTo>
                    <a:pt x="22967" y="4997"/>
                  </a:lnTo>
                  <a:lnTo>
                    <a:pt x="22994" y="5298"/>
                  </a:lnTo>
                  <a:lnTo>
                    <a:pt x="23076" y="5598"/>
                  </a:lnTo>
                  <a:lnTo>
                    <a:pt x="23185" y="5980"/>
                  </a:lnTo>
                  <a:lnTo>
                    <a:pt x="23349" y="6390"/>
                  </a:lnTo>
                  <a:lnTo>
                    <a:pt x="23513" y="6772"/>
                  </a:lnTo>
                  <a:lnTo>
                    <a:pt x="23677" y="7155"/>
                  </a:lnTo>
                  <a:lnTo>
                    <a:pt x="23786" y="7564"/>
                  </a:lnTo>
                  <a:lnTo>
                    <a:pt x="23868" y="8001"/>
                  </a:lnTo>
                  <a:lnTo>
                    <a:pt x="23868" y="8192"/>
                  </a:lnTo>
                  <a:lnTo>
                    <a:pt x="23868" y="8411"/>
                  </a:lnTo>
                  <a:lnTo>
                    <a:pt x="23840" y="8629"/>
                  </a:lnTo>
                  <a:lnTo>
                    <a:pt x="23786" y="8820"/>
                  </a:lnTo>
                  <a:lnTo>
                    <a:pt x="23731" y="8984"/>
                  </a:lnTo>
                  <a:lnTo>
                    <a:pt x="23649" y="9148"/>
                  </a:lnTo>
                  <a:lnTo>
                    <a:pt x="23540" y="9312"/>
                  </a:lnTo>
                  <a:lnTo>
                    <a:pt x="23431" y="9449"/>
                  </a:lnTo>
                  <a:lnTo>
                    <a:pt x="23294" y="9585"/>
                  </a:lnTo>
                  <a:lnTo>
                    <a:pt x="23158" y="9722"/>
                  </a:lnTo>
                  <a:lnTo>
                    <a:pt x="22994" y="9804"/>
                  </a:lnTo>
                  <a:lnTo>
                    <a:pt x="22857" y="9885"/>
                  </a:lnTo>
                  <a:lnTo>
                    <a:pt x="22366" y="9749"/>
                  </a:lnTo>
                  <a:lnTo>
                    <a:pt x="9395" y="6144"/>
                  </a:lnTo>
                  <a:lnTo>
                    <a:pt x="5708" y="19334"/>
                  </a:lnTo>
                  <a:lnTo>
                    <a:pt x="5735" y="19525"/>
                  </a:lnTo>
                  <a:lnTo>
                    <a:pt x="5817" y="19716"/>
                  </a:lnTo>
                  <a:lnTo>
                    <a:pt x="5926" y="19907"/>
                  </a:lnTo>
                  <a:lnTo>
                    <a:pt x="6090" y="20099"/>
                  </a:lnTo>
                  <a:lnTo>
                    <a:pt x="6254" y="20235"/>
                  </a:lnTo>
                  <a:lnTo>
                    <a:pt x="6445" y="20372"/>
                  </a:lnTo>
                  <a:lnTo>
                    <a:pt x="6636" y="20481"/>
                  </a:lnTo>
                  <a:lnTo>
                    <a:pt x="6828" y="20563"/>
                  </a:lnTo>
                  <a:lnTo>
                    <a:pt x="7046" y="20617"/>
                  </a:lnTo>
                  <a:lnTo>
                    <a:pt x="7237" y="20645"/>
                  </a:lnTo>
                  <a:lnTo>
                    <a:pt x="7674" y="20645"/>
                  </a:lnTo>
                  <a:lnTo>
                    <a:pt x="8084" y="20563"/>
                  </a:lnTo>
                  <a:lnTo>
                    <a:pt x="8493" y="20454"/>
                  </a:lnTo>
                  <a:lnTo>
                    <a:pt x="8876" y="20290"/>
                  </a:lnTo>
                  <a:lnTo>
                    <a:pt x="9285" y="20126"/>
                  </a:lnTo>
                  <a:lnTo>
                    <a:pt x="9668" y="19962"/>
                  </a:lnTo>
                  <a:lnTo>
                    <a:pt x="10077" y="19853"/>
                  </a:lnTo>
                  <a:lnTo>
                    <a:pt x="10378" y="19771"/>
                  </a:lnTo>
                  <a:lnTo>
                    <a:pt x="10678" y="19744"/>
                  </a:lnTo>
                  <a:lnTo>
                    <a:pt x="10978" y="19716"/>
                  </a:lnTo>
                  <a:lnTo>
                    <a:pt x="11279" y="19716"/>
                  </a:lnTo>
                  <a:lnTo>
                    <a:pt x="11579" y="19744"/>
                  </a:lnTo>
                  <a:lnTo>
                    <a:pt x="11880" y="19798"/>
                  </a:lnTo>
                  <a:lnTo>
                    <a:pt x="12180" y="19880"/>
                  </a:lnTo>
                  <a:lnTo>
                    <a:pt x="12480" y="19962"/>
                  </a:lnTo>
                  <a:lnTo>
                    <a:pt x="12753" y="20071"/>
                  </a:lnTo>
                  <a:lnTo>
                    <a:pt x="13026" y="20208"/>
                  </a:lnTo>
                  <a:lnTo>
                    <a:pt x="13300" y="20344"/>
                  </a:lnTo>
                  <a:lnTo>
                    <a:pt x="13573" y="20508"/>
                  </a:lnTo>
                  <a:lnTo>
                    <a:pt x="13818" y="20699"/>
                  </a:lnTo>
                  <a:lnTo>
                    <a:pt x="14037" y="20891"/>
                  </a:lnTo>
                  <a:lnTo>
                    <a:pt x="14255" y="21109"/>
                  </a:lnTo>
                  <a:lnTo>
                    <a:pt x="14474" y="21355"/>
                  </a:lnTo>
                  <a:lnTo>
                    <a:pt x="14665" y="21573"/>
                  </a:lnTo>
                  <a:lnTo>
                    <a:pt x="14829" y="21846"/>
                  </a:lnTo>
                  <a:lnTo>
                    <a:pt x="14993" y="22092"/>
                  </a:lnTo>
                  <a:lnTo>
                    <a:pt x="15129" y="22365"/>
                  </a:lnTo>
                  <a:lnTo>
                    <a:pt x="15238" y="22638"/>
                  </a:lnTo>
                  <a:lnTo>
                    <a:pt x="15348" y="22939"/>
                  </a:lnTo>
                  <a:lnTo>
                    <a:pt x="15430" y="23239"/>
                  </a:lnTo>
                  <a:lnTo>
                    <a:pt x="15511" y="23539"/>
                  </a:lnTo>
                  <a:lnTo>
                    <a:pt x="15621" y="24140"/>
                  </a:lnTo>
                  <a:lnTo>
                    <a:pt x="15648" y="24741"/>
                  </a:lnTo>
                  <a:lnTo>
                    <a:pt x="15621" y="25369"/>
                  </a:lnTo>
                  <a:lnTo>
                    <a:pt x="15539" y="25970"/>
                  </a:lnTo>
                  <a:lnTo>
                    <a:pt x="15293" y="26543"/>
                  </a:lnTo>
                  <a:lnTo>
                    <a:pt x="14993" y="27089"/>
                  </a:lnTo>
                  <a:lnTo>
                    <a:pt x="14638" y="27581"/>
                  </a:lnTo>
                  <a:lnTo>
                    <a:pt x="14255" y="28045"/>
                  </a:lnTo>
                  <a:lnTo>
                    <a:pt x="14037" y="28264"/>
                  </a:lnTo>
                  <a:lnTo>
                    <a:pt x="13791" y="28455"/>
                  </a:lnTo>
                  <a:lnTo>
                    <a:pt x="13573" y="28646"/>
                  </a:lnTo>
                  <a:lnTo>
                    <a:pt x="13327" y="28837"/>
                  </a:lnTo>
                  <a:lnTo>
                    <a:pt x="13054" y="29001"/>
                  </a:lnTo>
                  <a:lnTo>
                    <a:pt x="12781" y="29137"/>
                  </a:lnTo>
                  <a:lnTo>
                    <a:pt x="12508" y="29274"/>
                  </a:lnTo>
                  <a:lnTo>
                    <a:pt x="12235" y="29383"/>
                  </a:lnTo>
                  <a:lnTo>
                    <a:pt x="11934" y="29465"/>
                  </a:lnTo>
                  <a:lnTo>
                    <a:pt x="11634" y="29520"/>
                  </a:lnTo>
                  <a:lnTo>
                    <a:pt x="11333" y="29574"/>
                  </a:lnTo>
                  <a:lnTo>
                    <a:pt x="11033" y="29602"/>
                  </a:lnTo>
                  <a:lnTo>
                    <a:pt x="10705" y="29629"/>
                  </a:lnTo>
                  <a:lnTo>
                    <a:pt x="10405" y="29602"/>
                  </a:lnTo>
                  <a:lnTo>
                    <a:pt x="10105" y="29574"/>
                  </a:lnTo>
                  <a:lnTo>
                    <a:pt x="9804" y="29520"/>
                  </a:lnTo>
                  <a:lnTo>
                    <a:pt x="9504" y="29438"/>
                  </a:lnTo>
                  <a:lnTo>
                    <a:pt x="9203" y="29356"/>
                  </a:lnTo>
                  <a:lnTo>
                    <a:pt x="8930" y="29247"/>
                  </a:lnTo>
                  <a:lnTo>
                    <a:pt x="8657" y="29110"/>
                  </a:lnTo>
                  <a:lnTo>
                    <a:pt x="8384" y="28946"/>
                  </a:lnTo>
                  <a:lnTo>
                    <a:pt x="8138" y="28782"/>
                  </a:lnTo>
                  <a:lnTo>
                    <a:pt x="7893" y="28591"/>
                  </a:lnTo>
                  <a:lnTo>
                    <a:pt x="7674" y="28373"/>
                  </a:lnTo>
                  <a:lnTo>
                    <a:pt x="7401" y="28045"/>
                  </a:lnTo>
                  <a:lnTo>
                    <a:pt x="7155" y="27717"/>
                  </a:lnTo>
                  <a:lnTo>
                    <a:pt x="6910" y="27390"/>
                  </a:lnTo>
                  <a:lnTo>
                    <a:pt x="6636" y="27035"/>
                  </a:lnTo>
                  <a:lnTo>
                    <a:pt x="6363" y="26734"/>
                  </a:lnTo>
                  <a:lnTo>
                    <a:pt x="6036" y="26461"/>
                  </a:lnTo>
                  <a:lnTo>
                    <a:pt x="5872" y="26325"/>
                  </a:lnTo>
                  <a:lnTo>
                    <a:pt x="5681" y="26243"/>
                  </a:lnTo>
                  <a:lnTo>
                    <a:pt x="5489" y="26134"/>
                  </a:lnTo>
                  <a:lnTo>
                    <a:pt x="5298" y="26079"/>
                  </a:lnTo>
                  <a:lnTo>
                    <a:pt x="5080" y="26052"/>
                  </a:lnTo>
                  <a:lnTo>
                    <a:pt x="4643" y="26052"/>
                  </a:lnTo>
                  <a:lnTo>
                    <a:pt x="4397" y="26106"/>
                  </a:lnTo>
                  <a:lnTo>
                    <a:pt x="4179" y="26161"/>
                  </a:lnTo>
                  <a:lnTo>
                    <a:pt x="3988" y="26270"/>
                  </a:lnTo>
                  <a:lnTo>
                    <a:pt x="3824" y="26407"/>
                  </a:lnTo>
                  <a:lnTo>
                    <a:pt x="3687" y="26543"/>
                  </a:lnTo>
                  <a:lnTo>
                    <a:pt x="1" y="39760"/>
                  </a:lnTo>
                  <a:lnTo>
                    <a:pt x="9504" y="42409"/>
                  </a:lnTo>
                  <a:lnTo>
                    <a:pt x="12972" y="43365"/>
                  </a:lnTo>
                  <a:lnTo>
                    <a:pt x="20645" y="45522"/>
                  </a:lnTo>
                  <a:lnTo>
                    <a:pt x="33617" y="49154"/>
                  </a:lnTo>
                  <a:lnTo>
                    <a:pt x="37358" y="35719"/>
                  </a:lnTo>
                  <a:lnTo>
                    <a:pt x="37303" y="35555"/>
                  </a:lnTo>
                  <a:lnTo>
                    <a:pt x="37194" y="35391"/>
                  </a:lnTo>
                  <a:lnTo>
                    <a:pt x="37057" y="35254"/>
                  </a:lnTo>
                  <a:lnTo>
                    <a:pt x="36921" y="35145"/>
                  </a:lnTo>
                  <a:lnTo>
                    <a:pt x="36784" y="35009"/>
                  </a:lnTo>
                  <a:lnTo>
                    <a:pt x="36621" y="34927"/>
                  </a:lnTo>
                  <a:lnTo>
                    <a:pt x="36457" y="34845"/>
                  </a:lnTo>
                  <a:lnTo>
                    <a:pt x="36293" y="34763"/>
                  </a:lnTo>
                  <a:lnTo>
                    <a:pt x="36102" y="34708"/>
                  </a:lnTo>
                  <a:lnTo>
                    <a:pt x="35883" y="34681"/>
                  </a:lnTo>
                  <a:lnTo>
                    <a:pt x="35665" y="34681"/>
                  </a:lnTo>
                  <a:lnTo>
                    <a:pt x="35474" y="34708"/>
                  </a:lnTo>
                  <a:lnTo>
                    <a:pt x="35037" y="34763"/>
                  </a:lnTo>
                  <a:lnTo>
                    <a:pt x="34654" y="34899"/>
                  </a:lnTo>
                  <a:lnTo>
                    <a:pt x="34245" y="35036"/>
                  </a:lnTo>
                  <a:lnTo>
                    <a:pt x="33862" y="35200"/>
                  </a:lnTo>
                  <a:lnTo>
                    <a:pt x="33480" y="35364"/>
                  </a:lnTo>
                  <a:lnTo>
                    <a:pt x="33070" y="35500"/>
                  </a:lnTo>
                  <a:lnTo>
                    <a:pt x="32770" y="35555"/>
                  </a:lnTo>
                  <a:lnTo>
                    <a:pt x="32470" y="35609"/>
                  </a:lnTo>
                  <a:lnTo>
                    <a:pt x="31869" y="35609"/>
                  </a:lnTo>
                  <a:lnTo>
                    <a:pt x="31569" y="35582"/>
                  </a:lnTo>
                  <a:lnTo>
                    <a:pt x="31268" y="35528"/>
                  </a:lnTo>
                  <a:lnTo>
                    <a:pt x="30968" y="35473"/>
                  </a:lnTo>
                  <a:lnTo>
                    <a:pt x="30667" y="35364"/>
                  </a:lnTo>
                  <a:lnTo>
                    <a:pt x="30394" y="35254"/>
                  </a:lnTo>
                  <a:lnTo>
                    <a:pt x="30094" y="35118"/>
                  </a:lnTo>
                  <a:lnTo>
                    <a:pt x="29821" y="34981"/>
                  </a:lnTo>
                  <a:lnTo>
                    <a:pt x="29575" y="34818"/>
                  </a:lnTo>
                  <a:lnTo>
                    <a:pt x="29329" y="34626"/>
                  </a:lnTo>
                  <a:lnTo>
                    <a:pt x="29084" y="34435"/>
                  </a:lnTo>
                  <a:lnTo>
                    <a:pt x="28865" y="34217"/>
                  </a:lnTo>
                  <a:lnTo>
                    <a:pt x="28674" y="33998"/>
                  </a:lnTo>
                  <a:lnTo>
                    <a:pt x="28483" y="33753"/>
                  </a:lnTo>
                  <a:lnTo>
                    <a:pt x="28319" y="33507"/>
                  </a:lnTo>
                  <a:lnTo>
                    <a:pt x="28155" y="33234"/>
                  </a:lnTo>
                  <a:lnTo>
                    <a:pt x="28019" y="32961"/>
                  </a:lnTo>
                  <a:lnTo>
                    <a:pt x="27882" y="32688"/>
                  </a:lnTo>
                  <a:lnTo>
                    <a:pt x="27773" y="32387"/>
                  </a:lnTo>
                  <a:lnTo>
                    <a:pt x="27691" y="32114"/>
                  </a:lnTo>
                  <a:lnTo>
                    <a:pt x="27609" y="31814"/>
                  </a:lnTo>
                  <a:lnTo>
                    <a:pt x="27527" y="31213"/>
                  </a:lnTo>
                  <a:lnTo>
                    <a:pt x="27472" y="30585"/>
                  </a:lnTo>
                  <a:lnTo>
                    <a:pt x="27500" y="29984"/>
                  </a:lnTo>
                  <a:lnTo>
                    <a:pt x="27609" y="29356"/>
                  </a:lnTo>
                  <a:lnTo>
                    <a:pt x="27827" y="28810"/>
                  </a:lnTo>
                  <a:lnTo>
                    <a:pt x="28128" y="28264"/>
                  </a:lnTo>
                  <a:lnTo>
                    <a:pt x="28483" y="27745"/>
                  </a:lnTo>
                  <a:lnTo>
                    <a:pt x="28892" y="27281"/>
                  </a:lnTo>
                  <a:lnTo>
                    <a:pt x="29111" y="27062"/>
                  </a:lnTo>
                  <a:lnTo>
                    <a:pt x="29329" y="26871"/>
                  </a:lnTo>
                  <a:lnTo>
                    <a:pt x="29575" y="26680"/>
                  </a:lnTo>
                  <a:lnTo>
                    <a:pt x="29821" y="26489"/>
                  </a:lnTo>
                  <a:lnTo>
                    <a:pt x="30067" y="26352"/>
                  </a:lnTo>
                  <a:lnTo>
                    <a:pt x="30340" y="26188"/>
                  </a:lnTo>
                  <a:lnTo>
                    <a:pt x="30613" y="26079"/>
                  </a:lnTo>
                  <a:lnTo>
                    <a:pt x="30913" y="25970"/>
                  </a:lnTo>
                  <a:lnTo>
                    <a:pt x="31214" y="25861"/>
                  </a:lnTo>
                  <a:lnTo>
                    <a:pt x="31514" y="25806"/>
                  </a:lnTo>
                  <a:lnTo>
                    <a:pt x="31814" y="25751"/>
                  </a:lnTo>
                  <a:lnTo>
                    <a:pt x="32115" y="25724"/>
                  </a:lnTo>
                  <a:lnTo>
                    <a:pt x="32743" y="25724"/>
                  </a:lnTo>
                  <a:lnTo>
                    <a:pt x="33043" y="25751"/>
                  </a:lnTo>
                  <a:lnTo>
                    <a:pt x="33344" y="25806"/>
                  </a:lnTo>
                  <a:lnTo>
                    <a:pt x="33644" y="25888"/>
                  </a:lnTo>
                  <a:lnTo>
                    <a:pt x="33917" y="25997"/>
                  </a:lnTo>
                  <a:lnTo>
                    <a:pt x="34217" y="26106"/>
                  </a:lnTo>
                  <a:lnTo>
                    <a:pt x="34490" y="26243"/>
                  </a:lnTo>
                  <a:lnTo>
                    <a:pt x="34736" y="26379"/>
                  </a:lnTo>
                  <a:lnTo>
                    <a:pt x="34982" y="26543"/>
                  </a:lnTo>
                  <a:lnTo>
                    <a:pt x="35228" y="26762"/>
                  </a:lnTo>
                  <a:lnTo>
                    <a:pt x="35446" y="26953"/>
                  </a:lnTo>
                  <a:lnTo>
                    <a:pt x="35719" y="27281"/>
                  </a:lnTo>
                  <a:lnTo>
                    <a:pt x="35992" y="27608"/>
                  </a:lnTo>
                  <a:lnTo>
                    <a:pt x="36238" y="27963"/>
                  </a:lnTo>
                  <a:lnTo>
                    <a:pt x="36484" y="28291"/>
                  </a:lnTo>
                  <a:lnTo>
                    <a:pt x="36784" y="28591"/>
                  </a:lnTo>
                  <a:lnTo>
                    <a:pt x="37085" y="28892"/>
                  </a:lnTo>
                  <a:lnTo>
                    <a:pt x="37276" y="29001"/>
                  </a:lnTo>
                  <a:lnTo>
                    <a:pt x="37440" y="29110"/>
                  </a:lnTo>
                  <a:lnTo>
                    <a:pt x="37631" y="29192"/>
                  </a:lnTo>
                  <a:lnTo>
                    <a:pt x="37849" y="29247"/>
                  </a:lnTo>
                  <a:lnTo>
                    <a:pt x="38013" y="29274"/>
                  </a:lnTo>
                  <a:lnTo>
                    <a:pt x="38177" y="29301"/>
                  </a:lnTo>
                  <a:lnTo>
                    <a:pt x="38368" y="29301"/>
                  </a:lnTo>
                  <a:lnTo>
                    <a:pt x="38559" y="29274"/>
                  </a:lnTo>
                  <a:lnTo>
                    <a:pt x="38751" y="29219"/>
                  </a:lnTo>
                  <a:lnTo>
                    <a:pt x="38942" y="29165"/>
                  </a:lnTo>
                  <a:lnTo>
                    <a:pt x="39106" y="29083"/>
                  </a:lnTo>
                  <a:lnTo>
                    <a:pt x="39242" y="29001"/>
                  </a:lnTo>
                  <a:lnTo>
                    <a:pt x="43011" y="15538"/>
                  </a:lnTo>
                  <a:lnTo>
                    <a:pt x="30039" y="11906"/>
                  </a:lnTo>
                  <a:lnTo>
                    <a:pt x="29548" y="11770"/>
                  </a:lnTo>
                  <a:lnTo>
                    <a:pt x="29466" y="11633"/>
                  </a:lnTo>
                  <a:lnTo>
                    <a:pt x="29384" y="11469"/>
                  </a:lnTo>
                  <a:lnTo>
                    <a:pt x="29329" y="11278"/>
                  </a:lnTo>
                  <a:lnTo>
                    <a:pt x="29302" y="11087"/>
                  </a:lnTo>
                  <a:lnTo>
                    <a:pt x="29275" y="10896"/>
                  </a:lnTo>
                  <a:lnTo>
                    <a:pt x="29275" y="10705"/>
                  </a:lnTo>
                  <a:lnTo>
                    <a:pt x="29275" y="10541"/>
                  </a:lnTo>
                  <a:lnTo>
                    <a:pt x="29302" y="10350"/>
                  </a:lnTo>
                  <a:lnTo>
                    <a:pt x="29384" y="10159"/>
                  </a:lnTo>
                  <a:lnTo>
                    <a:pt x="29466" y="9967"/>
                  </a:lnTo>
                  <a:lnTo>
                    <a:pt x="29548" y="9804"/>
                  </a:lnTo>
                  <a:lnTo>
                    <a:pt x="29684" y="9612"/>
                  </a:lnTo>
                  <a:lnTo>
                    <a:pt x="29957" y="9312"/>
                  </a:lnTo>
                  <a:lnTo>
                    <a:pt x="30258" y="9012"/>
                  </a:lnTo>
                  <a:lnTo>
                    <a:pt x="30613" y="8766"/>
                  </a:lnTo>
                  <a:lnTo>
                    <a:pt x="30940" y="8493"/>
                  </a:lnTo>
                  <a:lnTo>
                    <a:pt x="31268" y="8247"/>
                  </a:lnTo>
                  <a:lnTo>
                    <a:pt x="31596" y="7974"/>
                  </a:lnTo>
                  <a:lnTo>
                    <a:pt x="31814" y="7755"/>
                  </a:lnTo>
                  <a:lnTo>
                    <a:pt x="32005" y="7510"/>
                  </a:lnTo>
                  <a:lnTo>
                    <a:pt x="32169" y="7264"/>
                  </a:lnTo>
                  <a:lnTo>
                    <a:pt x="32333" y="7018"/>
                  </a:lnTo>
                  <a:lnTo>
                    <a:pt x="32470" y="6745"/>
                  </a:lnTo>
                  <a:lnTo>
                    <a:pt x="32579" y="6445"/>
                  </a:lnTo>
                  <a:lnTo>
                    <a:pt x="32661" y="6172"/>
                  </a:lnTo>
                  <a:lnTo>
                    <a:pt x="32743" y="5871"/>
                  </a:lnTo>
                  <a:lnTo>
                    <a:pt x="32797" y="5571"/>
                  </a:lnTo>
                  <a:lnTo>
                    <a:pt x="32825" y="5243"/>
                  </a:lnTo>
                  <a:lnTo>
                    <a:pt x="32852" y="4943"/>
                  </a:lnTo>
                  <a:lnTo>
                    <a:pt x="32825" y="4642"/>
                  </a:lnTo>
                  <a:lnTo>
                    <a:pt x="32797" y="4342"/>
                  </a:lnTo>
                  <a:lnTo>
                    <a:pt x="32743" y="4042"/>
                  </a:lnTo>
                  <a:lnTo>
                    <a:pt x="32688" y="3741"/>
                  </a:lnTo>
                  <a:lnTo>
                    <a:pt x="32606" y="3441"/>
                  </a:lnTo>
                  <a:lnTo>
                    <a:pt x="32497" y="3140"/>
                  </a:lnTo>
                  <a:lnTo>
                    <a:pt x="32360" y="2867"/>
                  </a:lnTo>
                  <a:lnTo>
                    <a:pt x="32224" y="2594"/>
                  </a:lnTo>
                  <a:lnTo>
                    <a:pt x="32060" y="2348"/>
                  </a:lnTo>
                  <a:lnTo>
                    <a:pt x="31869" y="2103"/>
                  </a:lnTo>
                  <a:lnTo>
                    <a:pt x="31678" y="1857"/>
                  </a:lnTo>
                  <a:lnTo>
                    <a:pt x="31487" y="1638"/>
                  </a:lnTo>
                  <a:lnTo>
                    <a:pt x="31268" y="1420"/>
                  </a:lnTo>
                  <a:lnTo>
                    <a:pt x="30804" y="1010"/>
                  </a:lnTo>
                  <a:lnTo>
                    <a:pt x="30312" y="655"/>
                  </a:lnTo>
                  <a:lnTo>
                    <a:pt x="29766" y="355"/>
                  </a:lnTo>
                  <a:lnTo>
                    <a:pt x="29193" y="137"/>
                  </a:lnTo>
                  <a:lnTo>
                    <a:pt x="28592" y="27"/>
                  </a:lnTo>
                  <a:lnTo>
                    <a:pt x="279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7"/>
            <p:cNvSpPr/>
            <p:nvPr/>
          </p:nvSpPr>
          <p:spPr>
            <a:xfrm>
              <a:off x="5221575" y="1564225"/>
              <a:ext cx="130400" cy="159075"/>
            </a:xfrm>
            <a:custGeom>
              <a:avLst/>
              <a:gdLst/>
              <a:ahLst/>
              <a:cxnLst/>
              <a:rect l="l" t="t" r="r" b="b"/>
              <a:pathLst>
                <a:path w="5216" h="6363" extrusionOk="0">
                  <a:moveTo>
                    <a:pt x="2622" y="0"/>
                  </a:moveTo>
                  <a:lnTo>
                    <a:pt x="2485" y="27"/>
                  </a:lnTo>
                  <a:lnTo>
                    <a:pt x="2321" y="82"/>
                  </a:lnTo>
                  <a:lnTo>
                    <a:pt x="2157" y="164"/>
                  </a:lnTo>
                  <a:lnTo>
                    <a:pt x="1966" y="300"/>
                  </a:lnTo>
                  <a:lnTo>
                    <a:pt x="1584" y="601"/>
                  </a:lnTo>
                  <a:lnTo>
                    <a:pt x="1147" y="1010"/>
                  </a:lnTo>
                  <a:lnTo>
                    <a:pt x="765" y="1420"/>
                  </a:lnTo>
                  <a:lnTo>
                    <a:pt x="410" y="1857"/>
                  </a:lnTo>
                  <a:lnTo>
                    <a:pt x="164" y="2267"/>
                  </a:lnTo>
                  <a:lnTo>
                    <a:pt x="55" y="2458"/>
                  </a:lnTo>
                  <a:lnTo>
                    <a:pt x="0" y="2622"/>
                  </a:lnTo>
                  <a:lnTo>
                    <a:pt x="0" y="2785"/>
                  </a:lnTo>
                  <a:lnTo>
                    <a:pt x="27" y="3004"/>
                  </a:lnTo>
                  <a:lnTo>
                    <a:pt x="82" y="3250"/>
                  </a:lnTo>
                  <a:lnTo>
                    <a:pt x="191" y="3523"/>
                  </a:lnTo>
                  <a:lnTo>
                    <a:pt x="464" y="4096"/>
                  </a:lnTo>
                  <a:lnTo>
                    <a:pt x="792" y="4697"/>
                  </a:lnTo>
                  <a:lnTo>
                    <a:pt x="1147" y="5271"/>
                  </a:lnTo>
                  <a:lnTo>
                    <a:pt x="1447" y="5735"/>
                  </a:lnTo>
                  <a:lnTo>
                    <a:pt x="1748" y="6172"/>
                  </a:lnTo>
                  <a:lnTo>
                    <a:pt x="4287" y="6363"/>
                  </a:lnTo>
                  <a:lnTo>
                    <a:pt x="4287" y="6363"/>
                  </a:lnTo>
                  <a:lnTo>
                    <a:pt x="4260" y="5953"/>
                  </a:lnTo>
                  <a:lnTo>
                    <a:pt x="4205" y="5544"/>
                  </a:lnTo>
                  <a:lnTo>
                    <a:pt x="4096" y="5189"/>
                  </a:lnTo>
                  <a:lnTo>
                    <a:pt x="3960" y="4834"/>
                  </a:lnTo>
                  <a:lnTo>
                    <a:pt x="3796" y="4506"/>
                  </a:lnTo>
                  <a:lnTo>
                    <a:pt x="3605" y="4178"/>
                  </a:lnTo>
                  <a:lnTo>
                    <a:pt x="3386" y="3905"/>
                  </a:lnTo>
                  <a:lnTo>
                    <a:pt x="3195" y="3659"/>
                  </a:lnTo>
                  <a:lnTo>
                    <a:pt x="2785" y="3222"/>
                  </a:lnTo>
                  <a:lnTo>
                    <a:pt x="2430" y="2895"/>
                  </a:lnTo>
                  <a:lnTo>
                    <a:pt x="2185" y="2704"/>
                  </a:lnTo>
                  <a:lnTo>
                    <a:pt x="2075" y="2622"/>
                  </a:lnTo>
                  <a:lnTo>
                    <a:pt x="2895" y="1748"/>
                  </a:lnTo>
                  <a:lnTo>
                    <a:pt x="3195" y="1857"/>
                  </a:lnTo>
                  <a:lnTo>
                    <a:pt x="3523" y="1966"/>
                  </a:lnTo>
                  <a:lnTo>
                    <a:pt x="3905" y="2075"/>
                  </a:lnTo>
                  <a:lnTo>
                    <a:pt x="4315" y="2130"/>
                  </a:lnTo>
                  <a:lnTo>
                    <a:pt x="4506" y="2157"/>
                  </a:lnTo>
                  <a:lnTo>
                    <a:pt x="4670" y="2157"/>
                  </a:lnTo>
                  <a:lnTo>
                    <a:pt x="4834" y="2130"/>
                  </a:lnTo>
                  <a:lnTo>
                    <a:pt x="4970" y="2103"/>
                  </a:lnTo>
                  <a:lnTo>
                    <a:pt x="5107" y="2021"/>
                  </a:lnTo>
                  <a:lnTo>
                    <a:pt x="5161" y="1939"/>
                  </a:lnTo>
                  <a:lnTo>
                    <a:pt x="5216" y="1802"/>
                  </a:lnTo>
                  <a:lnTo>
                    <a:pt x="5189" y="1666"/>
                  </a:lnTo>
                  <a:lnTo>
                    <a:pt x="5107" y="1529"/>
                  </a:lnTo>
                  <a:lnTo>
                    <a:pt x="4997" y="1365"/>
                  </a:lnTo>
                  <a:lnTo>
                    <a:pt x="4834" y="1202"/>
                  </a:lnTo>
                  <a:lnTo>
                    <a:pt x="4670" y="1065"/>
                  </a:lnTo>
                  <a:lnTo>
                    <a:pt x="4233" y="737"/>
                  </a:lnTo>
                  <a:lnTo>
                    <a:pt x="3769" y="464"/>
                  </a:lnTo>
                  <a:lnTo>
                    <a:pt x="3304" y="219"/>
                  </a:lnTo>
                  <a:lnTo>
                    <a:pt x="2922" y="55"/>
                  </a:lnTo>
                  <a:lnTo>
                    <a:pt x="2731" y="27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7"/>
            <p:cNvSpPr/>
            <p:nvPr/>
          </p:nvSpPr>
          <p:spPr>
            <a:xfrm>
              <a:off x="5279600" y="1633850"/>
              <a:ext cx="32775" cy="34850"/>
            </a:xfrm>
            <a:custGeom>
              <a:avLst/>
              <a:gdLst/>
              <a:ahLst/>
              <a:cxnLst/>
              <a:rect l="l" t="t" r="r" b="b"/>
              <a:pathLst>
                <a:path w="1311" h="1394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27" y="137"/>
                  </a:lnTo>
                  <a:lnTo>
                    <a:pt x="0" y="192"/>
                  </a:lnTo>
                  <a:lnTo>
                    <a:pt x="27" y="274"/>
                  </a:lnTo>
                  <a:lnTo>
                    <a:pt x="82" y="328"/>
                  </a:lnTo>
                  <a:lnTo>
                    <a:pt x="410" y="629"/>
                  </a:lnTo>
                  <a:lnTo>
                    <a:pt x="710" y="929"/>
                  </a:lnTo>
                  <a:lnTo>
                    <a:pt x="847" y="1120"/>
                  </a:lnTo>
                  <a:lnTo>
                    <a:pt x="983" y="1311"/>
                  </a:lnTo>
                  <a:lnTo>
                    <a:pt x="1065" y="1366"/>
                  </a:lnTo>
                  <a:lnTo>
                    <a:pt x="1147" y="1393"/>
                  </a:lnTo>
                  <a:lnTo>
                    <a:pt x="1229" y="1366"/>
                  </a:lnTo>
                  <a:lnTo>
                    <a:pt x="1284" y="1311"/>
                  </a:lnTo>
                  <a:lnTo>
                    <a:pt x="1311" y="1257"/>
                  </a:lnTo>
                  <a:lnTo>
                    <a:pt x="1311" y="1175"/>
                  </a:lnTo>
                  <a:lnTo>
                    <a:pt x="1284" y="1120"/>
                  </a:lnTo>
                  <a:lnTo>
                    <a:pt x="1147" y="902"/>
                  </a:lnTo>
                  <a:lnTo>
                    <a:pt x="983" y="711"/>
                  </a:lnTo>
                  <a:lnTo>
                    <a:pt x="683" y="356"/>
                  </a:lnTo>
                  <a:lnTo>
                    <a:pt x="410" y="137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7"/>
            <p:cNvSpPr/>
            <p:nvPr/>
          </p:nvSpPr>
          <p:spPr>
            <a:xfrm>
              <a:off x="5216775" y="1620875"/>
              <a:ext cx="52600" cy="102425"/>
            </a:xfrm>
            <a:custGeom>
              <a:avLst/>
              <a:gdLst/>
              <a:ahLst/>
              <a:cxnLst/>
              <a:rect l="l" t="t" r="r" b="b"/>
              <a:pathLst>
                <a:path w="2104" h="4097" extrusionOk="0">
                  <a:moveTo>
                    <a:pt x="247" y="1"/>
                  </a:moveTo>
                  <a:lnTo>
                    <a:pt x="192" y="28"/>
                  </a:lnTo>
                  <a:lnTo>
                    <a:pt x="137" y="55"/>
                  </a:lnTo>
                  <a:lnTo>
                    <a:pt x="83" y="110"/>
                  </a:lnTo>
                  <a:lnTo>
                    <a:pt x="28" y="301"/>
                  </a:lnTo>
                  <a:lnTo>
                    <a:pt x="1" y="492"/>
                  </a:lnTo>
                  <a:lnTo>
                    <a:pt x="28" y="711"/>
                  </a:lnTo>
                  <a:lnTo>
                    <a:pt x="83" y="956"/>
                  </a:lnTo>
                  <a:lnTo>
                    <a:pt x="165" y="1202"/>
                  </a:lnTo>
                  <a:lnTo>
                    <a:pt x="438" y="1803"/>
                  </a:lnTo>
                  <a:lnTo>
                    <a:pt x="738" y="2376"/>
                  </a:lnTo>
                  <a:lnTo>
                    <a:pt x="1066" y="2950"/>
                  </a:lnTo>
                  <a:lnTo>
                    <a:pt x="1394" y="3441"/>
                  </a:lnTo>
                  <a:lnTo>
                    <a:pt x="1776" y="4015"/>
                  </a:lnTo>
                  <a:lnTo>
                    <a:pt x="1858" y="4070"/>
                  </a:lnTo>
                  <a:lnTo>
                    <a:pt x="1940" y="4097"/>
                  </a:lnTo>
                  <a:lnTo>
                    <a:pt x="1967" y="4097"/>
                  </a:lnTo>
                  <a:lnTo>
                    <a:pt x="2022" y="4070"/>
                  </a:lnTo>
                  <a:lnTo>
                    <a:pt x="2076" y="4015"/>
                  </a:lnTo>
                  <a:lnTo>
                    <a:pt x="2104" y="3933"/>
                  </a:lnTo>
                  <a:lnTo>
                    <a:pt x="2104" y="3878"/>
                  </a:lnTo>
                  <a:lnTo>
                    <a:pt x="2076" y="3796"/>
                  </a:lnTo>
                  <a:lnTo>
                    <a:pt x="1475" y="2923"/>
                  </a:lnTo>
                  <a:lnTo>
                    <a:pt x="1175" y="2404"/>
                  </a:lnTo>
                  <a:lnTo>
                    <a:pt x="902" y="1912"/>
                  </a:lnTo>
                  <a:lnTo>
                    <a:pt x="656" y="1448"/>
                  </a:lnTo>
                  <a:lnTo>
                    <a:pt x="492" y="1011"/>
                  </a:lnTo>
                  <a:lnTo>
                    <a:pt x="383" y="656"/>
                  </a:lnTo>
                  <a:lnTo>
                    <a:pt x="356" y="519"/>
                  </a:lnTo>
                  <a:lnTo>
                    <a:pt x="383" y="383"/>
                  </a:lnTo>
                  <a:lnTo>
                    <a:pt x="410" y="246"/>
                  </a:lnTo>
                  <a:lnTo>
                    <a:pt x="438" y="192"/>
                  </a:lnTo>
                  <a:lnTo>
                    <a:pt x="410" y="110"/>
                  </a:lnTo>
                  <a:lnTo>
                    <a:pt x="383" y="55"/>
                  </a:lnTo>
                  <a:lnTo>
                    <a:pt x="329" y="2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4721150" y="1870075"/>
              <a:ext cx="273100" cy="324975"/>
            </a:xfrm>
            <a:custGeom>
              <a:avLst/>
              <a:gdLst/>
              <a:ahLst/>
              <a:cxnLst/>
              <a:rect l="l" t="t" r="r" b="b"/>
              <a:pathLst>
                <a:path w="10924" h="12999" extrusionOk="0">
                  <a:moveTo>
                    <a:pt x="2158" y="0"/>
                  </a:moveTo>
                  <a:lnTo>
                    <a:pt x="0" y="8220"/>
                  </a:lnTo>
                  <a:lnTo>
                    <a:pt x="7155" y="12999"/>
                  </a:lnTo>
                  <a:lnTo>
                    <a:pt x="10923" y="4369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4858375" y="1962900"/>
              <a:ext cx="107875" cy="204150"/>
            </a:xfrm>
            <a:custGeom>
              <a:avLst/>
              <a:gdLst/>
              <a:ahLst/>
              <a:cxnLst/>
              <a:rect l="l" t="t" r="r" b="b"/>
              <a:pathLst>
                <a:path w="4315" h="8166" extrusionOk="0">
                  <a:moveTo>
                    <a:pt x="4151" y="1"/>
                  </a:moveTo>
                  <a:lnTo>
                    <a:pt x="4069" y="28"/>
                  </a:lnTo>
                  <a:lnTo>
                    <a:pt x="4014" y="56"/>
                  </a:lnTo>
                  <a:lnTo>
                    <a:pt x="3960" y="110"/>
                  </a:lnTo>
                  <a:lnTo>
                    <a:pt x="28" y="7893"/>
                  </a:lnTo>
                  <a:lnTo>
                    <a:pt x="0" y="7947"/>
                  </a:lnTo>
                  <a:lnTo>
                    <a:pt x="28" y="8029"/>
                  </a:lnTo>
                  <a:lnTo>
                    <a:pt x="55" y="8084"/>
                  </a:lnTo>
                  <a:lnTo>
                    <a:pt x="109" y="8139"/>
                  </a:lnTo>
                  <a:lnTo>
                    <a:pt x="191" y="8166"/>
                  </a:lnTo>
                  <a:lnTo>
                    <a:pt x="273" y="8139"/>
                  </a:lnTo>
                  <a:lnTo>
                    <a:pt x="355" y="8057"/>
                  </a:lnTo>
                  <a:lnTo>
                    <a:pt x="4288" y="274"/>
                  </a:lnTo>
                  <a:lnTo>
                    <a:pt x="4315" y="192"/>
                  </a:lnTo>
                  <a:lnTo>
                    <a:pt x="4288" y="137"/>
                  </a:lnTo>
                  <a:lnTo>
                    <a:pt x="4260" y="83"/>
                  </a:lnTo>
                  <a:lnTo>
                    <a:pt x="4206" y="28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3894400" y="1885775"/>
              <a:ext cx="333175" cy="593950"/>
            </a:xfrm>
            <a:custGeom>
              <a:avLst/>
              <a:gdLst/>
              <a:ahLst/>
              <a:cxnLst/>
              <a:rect l="l" t="t" r="r" b="b"/>
              <a:pathLst>
                <a:path w="13327" h="23758" extrusionOk="0">
                  <a:moveTo>
                    <a:pt x="10459" y="0"/>
                  </a:moveTo>
                  <a:lnTo>
                    <a:pt x="9640" y="1720"/>
                  </a:lnTo>
                  <a:lnTo>
                    <a:pt x="8794" y="3468"/>
                  </a:lnTo>
                  <a:lnTo>
                    <a:pt x="7865" y="5216"/>
                  </a:lnTo>
                  <a:lnTo>
                    <a:pt x="6909" y="6964"/>
                  </a:lnTo>
                  <a:lnTo>
                    <a:pt x="4998" y="10432"/>
                  </a:lnTo>
                  <a:lnTo>
                    <a:pt x="4097" y="12125"/>
                  </a:lnTo>
                  <a:lnTo>
                    <a:pt x="3223" y="13763"/>
                  </a:lnTo>
                  <a:lnTo>
                    <a:pt x="2404" y="15347"/>
                  </a:lnTo>
                  <a:lnTo>
                    <a:pt x="1694" y="16849"/>
                  </a:lnTo>
                  <a:lnTo>
                    <a:pt x="1366" y="17586"/>
                  </a:lnTo>
                  <a:lnTo>
                    <a:pt x="1065" y="18269"/>
                  </a:lnTo>
                  <a:lnTo>
                    <a:pt x="820" y="18952"/>
                  </a:lnTo>
                  <a:lnTo>
                    <a:pt x="574" y="19607"/>
                  </a:lnTo>
                  <a:lnTo>
                    <a:pt x="383" y="20235"/>
                  </a:lnTo>
                  <a:lnTo>
                    <a:pt x="219" y="20836"/>
                  </a:lnTo>
                  <a:lnTo>
                    <a:pt x="110" y="21409"/>
                  </a:lnTo>
                  <a:lnTo>
                    <a:pt x="28" y="21956"/>
                  </a:lnTo>
                  <a:lnTo>
                    <a:pt x="0" y="22447"/>
                  </a:lnTo>
                  <a:lnTo>
                    <a:pt x="28" y="22911"/>
                  </a:lnTo>
                  <a:lnTo>
                    <a:pt x="110" y="23348"/>
                  </a:lnTo>
                  <a:lnTo>
                    <a:pt x="219" y="23758"/>
                  </a:lnTo>
                  <a:lnTo>
                    <a:pt x="3578" y="23758"/>
                  </a:lnTo>
                  <a:lnTo>
                    <a:pt x="3742" y="23731"/>
                  </a:lnTo>
                  <a:lnTo>
                    <a:pt x="3905" y="23621"/>
                  </a:lnTo>
                  <a:lnTo>
                    <a:pt x="4097" y="23485"/>
                  </a:lnTo>
                  <a:lnTo>
                    <a:pt x="4315" y="23294"/>
                  </a:lnTo>
                  <a:lnTo>
                    <a:pt x="4534" y="23048"/>
                  </a:lnTo>
                  <a:lnTo>
                    <a:pt x="4779" y="22775"/>
                  </a:lnTo>
                  <a:lnTo>
                    <a:pt x="5298" y="22092"/>
                  </a:lnTo>
                  <a:lnTo>
                    <a:pt x="5844" y="21273"/>
                  </a:lnTo>
                  <a:lnTo>
                    <a:pt x="6445" y="20344"/>
                  </a:lnTo>
                  <a:lnTo>
                    <a:pt x="7100" y="19279"/>
                  </a:lnTo>
                  <a:lnTo>
                    <a:pt x="7756" y="18160"/>
                  </a:lnTo>
                  <a:lnTo>
                    <a:pt x="9149" y="15729"/>
                  </a:lnTo>
                  <a:lnTo>
                    <a:pt x="10569" y="13244"/>
                  </a:lnTo>
                  <a:lnTo>
                    <a:pt x="11961" y="10814"/>
                  </a:lnTo>
                  <a:lnTo>
                    <a:pt x="12644" y="9667"/>
                  </a:lnTo>
                  <a:lnTo>
                    <a:pt x="13327" y="8602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7"/>
            <p:cNvSpPr/>
            <p:nvPr/>
          </p:nvSpPr>
          <p:spPr>
            <a:xfrm>
              <a:off x="3890300" y="1881675"/>
              <a:ext cx="341375" cy="602850"/>
            </a:xfrm>
            <a:custGeom>
              <a:avLst/>
              <a:gdLst/>
              <a:ahLst/>
              <a:cxnLst/>
              <a:rect l="l" t="t" r="r" b="b"/>
              <a:pathLst>
                <a:path w="13655" h="24114" extrusionOk="0">
                  <a:moveTo>
                    <a:pt x="10596" y="656"/>
                  </a:moveTo>
                  <a:lnTo>
                    <a:pt x="13272" y="8739"/>
                  </a:lnTo>
                  <a:lnTo>
                    <a:pt x="12371" y="10213"/>
                  </a:lnTo>
                  <a:lnTo>
                    <a:pt x="11443" y="11797"/>
                  </a:lnTo>
                  <a:lnTo>
                    <a:pt x="9531" y="15129"/>
                  </a:lnTo>
                  <a:lnTo>
                    <a:pt x="7811" y="18160"/>
                  </a:lnTo>
                  <a:lnTo>
                    <a:pt x="6964" y="19607"/>
                  </a:lnTo>
                  <a:lnTo>
                    <a:pt x="6145" y="20918"/>
                  </a:lnTo>
                  <a:lnTo>
                    <a:pt x="5408" y="22038"/>
                  </a:lnTo>
                  <a:lnTo>
                    <a:pt x="5053" y="22529"/>
                  </a:lnTo>
                  <a:lnTo>
                    <a:pt x="4725" y="22939"/>
                  </a:lnTo>
                  <a:lnTo>
                    <a:pt x="4424" y="23267"/>
                  </a:lnTo>
                  <a:lnTo>
                    <a:pt x="4179" y="23512"/>
                  </a:lnTo>
                  <a:lnTo>
                    <a:pt x="3933" y="23676"/>
                  </a:lnTo>
                  <a:lnTo>
                    <a:pt x="3824" y="23731"/>
                  </a:lnTo>
                  <a:lnTo>
                    <a:pt x="3742" y="23758"/>
                  </a:lnTo>
                  <a:lnTo>
                    <a:pt x="519" y="23758"/>
                  </a:lnTo>
                  <a:lnTo>
                    <a:pt x="438" y="23485"/>
                  </a:lnTo>
                  <a:lnTo>
                    <a:pt x="383" y="23212"/>
                  </a:lnTo>
                  <a:lnTo>
                    <a:pt x="356" y="22912"/>
                  </a:lnTo>
                  <a:lnTo>
                    <a:pt x="356" y="22611"/>
                  </a:lnTo>
                  <a:lnTo>
                    <a:pt x="383" y="22283"/>
                  </a:lnTo>
                  <a:lnTo>
                    <a:pt x="410" y="21928"/>
                  </a:lnTo>
                  <a:lnTo>
                    <a:pt x="519" y="21218"/>
                  </a:lnTo>
                  <a:lnTo>
                    <a:pt x="711" y="20454"/>
                  </a:lnTo>
                  <a:lnTo>
                    <a:pt x="984" y="19607"/>
                  </a:lnTo>
                  <a:lnTo>
                    <a:pt x="1311" y="18733"/>
                  </a:lnTo>
                  <a:lnTo>
                    <a:pt x="1694" y="17832"/>
                  </a:lnTo>
                  <a:lnTo>
                    <a:pt x="2103" y="16877"/>
                  </a:lnTo>
                  <a:lnTo>
                    <a:pt x="2595" y="15893"/>
                  </a:lnTo>
                  <a:lnTo>
                    <a:pt x="3086" y="14883"/>
                  </a:lnTo>
                  <a:lnTo>
                    <a:pt x="3633" y="13818"/>
                  </a:lnTo>
                  <a:lnTo>
                    <a:pt x="4779" y="11661"/>
                  </a:lnTo>
                  <a:lnTo>
                    <a:pt x="6008" y="9449"/>
                  </a:lnTo>
                  <a:lnTo>
                    <a:pt x="7210" y="7264"/>
                  </a:lnTo>
                  <a:lnTo>
                    <a:pt x="8411" y="5052"/>
                  </a:lnTo>
                  <a:lnTo>
                    <a:pt x="9558" y="2840"/>
                  </a:lnTo>
                  <a:lnTo>
                    <a:pt x="10077" y="1748"/>
                  </a:lnTo>
                  <a:lnTo>
                    <a:pt x="10596" y="656"/>
                  </a:lnTo>
                  <a:close/>
                  <a:moveTo>
                    <a:pt x="10569" y="0"/>
                  </a:moveTo>
                  <a:lnTo>
                    <a:pt x="10514" y="28"/>
                  </a:lnTo>
                  <a:lnTo>
                    <a:pt x="10460" y="109"/>
                  </a:lnTo>
                  <a:lnTo>
                    <a:pt x="9941" y="1229"/>
                  </a:lnTo>
                  <a:lnTo>
                    <a:pt x="9367" y="2376"/>
                  </a:lnTo>
                  <a:lnTo>
                    <a:pt x="8794" y="3523"/>
                  </a:lnTo>
                  <a:lnTo>
                    <a:pt x="8193" y="4670"/>
                  </a:lnTo>
                  <a:lnTo>
                    <a:pt x="6964" y="6991"/>
                  </a:lnTo>
                  <a:lnTo>
                    <a:pt x="5681" y="9285"/>
                  </a:lnTo>
                  <a:lnTo>
                    <a:pt x="4397" y="11633"/>
                  </a:lnTo>
                  <a:lnTo>
                    <a:pt x="3196" y="13873"/>
                  </a:lnTo>
                  <a:lnTo>
                    <a:pt x="2649" y="14965"/>
                  </a:lnTo>
                  <a:lnTo>
                    <a:pt x="2131" y="16003"/>
                  </a:lnTo>
                  <a:lnTo>
                    <a:pt x="1639" y="17013"/>
                  </a:lnTo>
                  <a:lnTo>
                    <a:pt x="1229" y="17996"/>
                  </a:lnTo>
                  <a:lnTo>
                    <a:pt x="847" y="18925"/>
                  </a:lnTo>
                  <a:lnTo>
                    <a:pt x="547" y="19798"/>
                  </a:lnTo>
                  <a:lnTo>
                    <a:pt x="301" y="20618"/>
                  </a:lnTo>
                  <a:lnTo>
                    <a:pt x="110" y="21410"/>
                  </a:lnTo>
                  <a:lnTo>
                    <a:pt x="55" y="21792"/>
                  </a:lnTo>
                  <a:lnTo>
                    <a:pt x="28" y="22147"/>
                  </a:lnTo>
                  <a:lnTo>
                    <a:pt x="1" y="22475"/>
                  </a:lnTo>
                  <a:lnTo>
                    <a:pt x="1" y="22830"/>
                  </a:lnTo>
                  <a:lnTo>
                    <a:pt x="28" y="23130"/>
                  </a:lnTo>
                  <a:lnTo>
                    <a:pt x="55" y="23430"/>
                  </a:lnTo>
                  <a:lnTo>
                    <a:pt x="137" y="23731"/>
                  </a:lnTo>
                  <a:lnTo>
                    <a:pt x="219" y="24004"/>
                  </a:lnTo>
                  <a:lnTo>
                    <a:pt x="301" y="24086"/>
                  </a:lnTo>
                  <a:lnTo>
                    <a:pt x="328" y="24086"/>
                  </a:lnTo>
                  <a:lnTo>
                    <a:pt x="383" y="24113"/>
                  </a:lnTo>
                  <a:lnTo>
                    <a:pt x="3769" y="24113"/>
                  </a:lnTo>
                  <a:lnTo>
                    <a:pt x="3851" y="24086"/>
                  </a:lnTo>
                  <a:lnTo>
                    <a:pt x="3960" y="24058"/>
                  </a:lnTo>
                  <a:lnTo>
                    <a:pt x="4206" y="23922"/>
                  </a:lnTo>
                  <a:lnTo>
                    <a:pt x="4452" y="23731"/>
                  </a:lnTo>
                  <a:lnTo>
                    <a:pt x="4725" y="23458"/>
                  </a:lnTo>
                  <a:lnTo>
                    <a:pt x="5025" y="23103"/>
                  </a:lnTo>
                  <a:lnTo>
                    <a:pt x="5353" y="22720"/>
                  </a:lnTo>
                  <a:lnTo>
                    <a:pt x="5681" y="22229"/>
                  </a:lnTo>
                  <a:lnTo>
                    <a:pt x="6063" y="21710"/>
                  </a:lnTo>
                  <a:lnTo>
                    <a:pt x="6855" y="20454"/>
                  </a:lnTo>
                  <a:lnTo>
                    <a:pt x="7756" y="18952"/>
                  </a:lnTo>
                  <a:lnTo>
                    <a:pt x="8739" y="17232"/>
                  </a:lnTo>
                  <a:lnTo>
                    <a:pt x="9831" y="15320"/>
                  </a:lnTo>
                  <a:lnTo>
                    <a:pt x="11770" y="11934"/>
                  </a:lnTo>
                  <a:lnTo>
                    <a:pt x="12726" y="10323"/>
                  </a:lnTo>
                  <a:lnTo>
                    <a:pt x="13627" y="8875"/>
                  </a:lnTo>
                  <a:lnTo>
                    <a:pt x="13655" y="8793"/>
                  </a:lnTo>
                  <a:lnTo>
                    <a:pt x="13655" y="8711"/>
                  </a:lnTo>
                  <a:lnTo>
                    <a:pt x="10787" y="109"/>
                  </a:lnTo>
                  <a:lnTo>
                    <a:pt x="10760" y="55"/>
                  </a:lnTo>
                  <a:lnTo>
                    <a:pt x="10733" y="2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7"/>
            <p:cNvSpPr/>
            <p:nvPr/>
          </p:nvSpPr>
          <p:spPr>
            <a:xfrm>
              <a:off x="4579150" y="3657350"/>
              <a:ext cx="329750" cy="1224100"/>
            </a:xfrm>
            <a:custGeom>
              <a:avLst/>
              <a:gdLst/>
              <a:ahLst/>
              <a:cxnLst/>
              <a:rect l="l" t="t" r="r" b="b"/>
              <a:pathLst>
                <a:path w="13190" h="48964" extrusionOk="0">
                  <a:moveTo>
                    <a:pt x="191" y="1"/>
                  </a:moveTo>
                  <a:lnTo>
                    <a:pt x="3059" y="12481"/>
                  </a:lnTo>
                  <a:lnTo>
                    <a:pt x="2595" y="13355"/>
                  </a:lnTo>
                  <a:lnTo>
                    <a:pt x="2130" y="14256"/>
                  </a:lnTo>
                  <a:lnTo>
                    <a:pt x="1584" y="15321"/>
                  </a:lnTo>
                  <a:lnTo>
                    <a:pt x="1038" y="16468"/>
                  </a:lnTo>
                  <a:lnTo>
                    <a:pt x="546" y="17587"/>
                  </a:lnTo>
                  <a:lnTo>
                    <a:pt x="355" y="18106"/>
                  </a:lnTo>
                  <a:lnTo>
                    <a:pt x="191" y="18543"/>
                  </a:lnTo>
                  <a:lnTo>
                    <a:pt x="55" y="18953"/>
                  </a:lnTo>
                  <a:lnTo>
                    <a:pt x="0" y="19253"/>
                  </a:lnTo>
                  <a:lnTo>
                    <a:pt x="0" y="19444"/>
                  </a:lnTo>
                  <a:lnTo>
                    <a:pt x="0" y="19717"/>
                  </a:lnTo>
                  <a:lnTo>
                    <a:pt x="82" y="20509"/>
                  </a:lnTo>
                  <a:lnTo>
                    <a:pt x="219" y="21547"/>
                  </a:lnTo>
                  <a:lnTo>
                    <a:pt x="383" y="22830"/>
                  </a:lnTo>
                  <a:lnTo>
                    <a:pt x="874" y="25889"/>
                  </a:lnTo>
                  <a:lnTo>
                    <a:pt x="1448" y="29275"/>
                  </a:lnTo>
                  <a:lnTo>
                    <a:pt x="2513" y="35447"/>
                  </a:lnTo>
                  <a:lnTo>
                    <a:pt x="3004" y="38205"/>
                  </a:lnTo>
                  <a:lnTo>
                    <a:pt x="2485" y="42437"/>
                  </a:lnTo>
                  <a:lnTo>
                    <a:pt x="8329" y="48691"/>
                  </a:lnTo>
                  <a:lnTo>
                    <a:pt x="13190" y="48964"/>
                  </a:lnTo>
                  <a:lnTo>
                    <a:pt x="7483" y="38450"/>
                  </a:lnTo>
                  <a:lnTo>
                    <a:pt x="11169" y="656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7"/>
            <p:cNvSpPr/>
            <p:nvPr/>
          </p:nvSpPr>
          <p:spPr>
            <a:xfrm>
              <a:off x="4574375" y="3652575"/>
              <a:ext cx="315425" cy="1189975"/>
            </a:xfrm>
            <a:custGeom>
              <a:avLst/>
              <a:gdLst/>
              <a:ahLst/>
              <a:cxnLst/>
              <a:rect l="l" t="t" r="r" b="b"/>
              <a:pathLst>
                <a:path w="12617" h="47599" extrusionOk="0">
                  <a:moveTo>
                    <a:pt x="410" y="1"/>
                  </a:moveTo>
                  <a:lnTo>
                    <a:pt x="328" y="28"/>
                  </a:lnTo>
                  <a:lnTo>
                    <a:pt x="246" y="83"/>
                  </a:lnTo>
                  <a:lnTo>
                    <a:pt x="219" y="137"/>
                  </a:lnTo>
                  <a:lnTo>
                    <a:pt x="219" y="219"/>
                  </a:lnTo>
                  <a:lnTo>
                    <a:pt x="3059" y="12644"/>
                  </a:lnTo>
                  <a:lnTo>
                    <a:pt x="2458" y="13764"/>
                  </a:lnTo>
                  <a:lnTo>
                    <a:pt x="1994" y="14692"/>
                  </a:lnTo>
                  <a:lnTo>
                    <a:pt x="1475" y="15757"/>
                  </a:lnTo>
                  <a:lnTo>
                    <a:pt x="956" y="16822"/>
                  </a:lnTo>
                  <a:lnTo>
                    <a:pt x="519" y="17860"/>
                  </a:lnTo>
                  <a:lnTo>
                    <a:pt x="328" y="18324"/>
                  </a:lnTo>
                  <a:lnTo>
                    <a:pt x="164" y="18761"/>
                  </a:lnTo>
                  <a:lnTo>
                    <a:pt x="55" y="19144"/>
                  </a:lnTo>
                  <a:lnTo>
                    <a:pt x="0" y="19444"/>
                  </a:lnTo>
                  <a:lnTo>
                    <a:pt x="0" y="19608"/>
                  </a:lnTo>
                  <a:lnTo>
                    <a:pt x="0" y="19881"/>
                  </a:lnTo>
                  <a:lnTo>
                    <a:pt x="82" y="20618"/>
                  </a:lnTo>
                  <a:lnTo>
                    <a:pt x="219" y="21629"/>
                  </a:lnTo>
                  <a:lnTo>
                    <a:pt x="382" y="22858"/>
                  </a:lnTo>
                  <a:lnTo>
                    <a:pt x="847" y="25807"/>
                  </a:lnTo>
                  <a:lnTo>
                    <a:pt x="1366" y="29084"/>
                  </a:lnTo>
                  <a:lnTo>
                    <a:pt x="2458" y="35201"/>
                  </a:lnTo>
                  <a:lnTo>
                    <a:pt x="3031" y="38396"/>
                  </a:lnTo>
                  <a:lnTo>
                    <a:pt x="2758" y="40553"/>
                  </a:lnTo>
                  <a:lnTo>
                    <a:pt x="2758" y="40608"/>
                  </a:lnTo>
                  <a:lnTo>
                    <a:pt x="2786" y="40662"/>
                  </a:lnTo>
                  <a:lnTo>
                    <a:pt x="2840" y="40717"/>
                  </a:lnTo>
                  <a:lnTo>
                    <a:pt x="2922" y="40744"/>
                  </a:lnTo>
                  <a:lnTo>
                    <a:pt x="2977" y="40744"/>
                  </a:lnTo>
                  <a:lnTo>
                    <a:pt x="3059" y="40717"/>
                  </a:lnTo>
                  <a:lnTo>
                    <a:pt x="3086" y="40662"/>
                  </a:lnTo>
                  <a:lnTo>
                    <a:pt x="3113" y="40580"/>
                  </a:lnTo>
                  <a:lnTo>
                    <a:pt x="3386" y="38396"/>
                  </a:lnTo>
                  <a:lnTo>
                    <a:pt x="3386" y="38341"/>
                  </a:lnTo>
                  <a:lnTo>
                    <a:pt x="2431" y="33016"/>
                  </a:lnTo>
                  <a:lnTo>
                    <a:pt x="1420" y="27090"/>
                  </a:lnTo>
                  <a:lnTo>
                    <a:pt x="983" y="24359"/>
                  </a:lnTo>
                  <a:lnTo>
                    <a:pt x="628" y="22066"/>
                  </a:lnTo>
                  <a:lnTo>
                    <a:pt x="410" y="20372"/>
                  </a:lnTo>
                  <a:lnTo>
                    <a:pt x="355" y="19799"/>
                  </a:lnTo>
                  <a:lnTo>
                    <a:pt x="355" y="19471"/>
                  </a:lnTo>
                  <a:lnTo>
                    <a:pt x="437" y="19171"/>
                  </a:lnTo>
                  <a:lnTo>
                    <a:pt x="546" y="18789"/>
                  </a:lnTo>
                  <a:lnTo>
                    <a:pt x="710" y="18324"/>
                  </a:lnTo>
                  <a:lnTo>
                    <a:pt x="901" y="17833"/>
                  </a:lnTo>
                  <a:lnTo>
                    <a:pt x="1393" y="16741"/>
                  </a:lnTo>
                  <a:lnTo>
                    <a:pt x="1939" y="15621"/>
                  </a:lnTo>
                  <a:lnTo>
                    <a:pt x="2458" y="14529"/>
                  </a:lnTo>
                  <a:lnTo>
                    <a:pt x="2922" y="13627"/>
                  </a:lnTo>
                  <a:lnTo>
                    <a:pt x="3386" y="12754"/>
                  </a:lnTo>
                  <a:lnTo>
                    <a:pt x="3414" y="12699"/>
                  </a:lnTo>
                  <a:lnTo>
                    <a:pt x="3414" y="12644"/>
                  </a:lnTo>
                  <a:lnTo>
                    <a:pt x="601" y="383"/>
                  </a:lnTo>
                  <a:lnTo>
                    <a:pt x="11169" y="1011"/>
                  </a:lnTo>
                  <a:lnTo>
                    <a:pt x="7510" y="38641"/>
                  </a:lnTo>
                  <a:lnTo>
                    <a:pt x="7537" y="38751"/>
                  </a:lnTo>
                  <a:lnTo>
                    <a:pt x="12289" y="47517"/>
                  </a:lnTo>
                  <a:lnTo>
                    <a:pt x="12343" y="47571"/>
                  </a:lnTo>
                  <a:lnTo>
                    <a:pt x="12453" y="47598"/>
                  </a:lnTo>
                  <a:lnTo>
                    <a:pt x="12534" y="47598"/>
                  </a:lnTo>
                  <a:lnTo>
                    <a:pt x="12589" y="47544"/>
                  </a:lnTo>
                  <a:lnTo>
                    <a:pt x="12616" y="47489"/>
                  </a:lnTo>
                  <a:lnTo>
                    <a:pt x="12616" y="47407"/>
                  </a:lnTo>
                  <a:lnTo>
                    <a:pt x="12589" y="47353"/>
                  </a:lnTo>
                  <a:lnTo>
                    <a:pt x="7865" y="38614"/>
                  </a:lnTo>
                  <a:lnTo>
                    <a:pt x="11551" y="875"/>
                  </a:lnTo>
                  <a:lnTo>
                    <a:pt x="11524" y="793"/>
                  </a:lnTo>
                  <a:lnTo>
                    <a:pt x="11497" y="738"/>
                  </a:lnTo>
                  <a:lnTo>
                    <a:pt x="11442" y="684"/>
                  </a:lnTo>
                  <a:lnTo>
                    <a:pt x="11388" y="65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7"/>
            <p:cNvSpPr/>
            <p:nvPr/>
          </p:nvSpPr>
          <p:spPr>
            <a:xfrm>
              <a:off x="4641275" y="4671850"/>
              <a:ext cx="288125" cy="210975"/>
            </a:xfrm>
            <a:custGeom>
              <a:avLst/>
              <a:gdLst/>
              <a:ahLst/>
              <a:cxnLst/>
              <a:rect l="l" t="t" r="r" b="b"/>
              <a:pathLst>
                <a:path w="11525" h="8439" extrusionOk="0">
                  <a:moveTo>
                    <a:pt x="219" y="0"/>
                  </a:moveTo>
                  <a:lnTo>
                    <a:pt x="0" y="1857"/>
                  </a:lnTo>
                  <a:lnTo>
                    <a:pt x="164" y="7756"/>
                  </a:lnTo>
                  <a:lnTo>
                    <a:pt x="1229" y="3168"/>
                  </a:lnTo>
                  <a:lnTo>
                    <a:pt x="5844" y="8111"/>
                  </a:lnTo>
                  <a:lnTo>
                    <a:pt x="11524" y="8439"/>
                  </a:lnTo>
                  <a:lnTo>
                    <a:pt x="11497" y="8329"/>
                  </a:lnTo>
                  <a:lnTo>
                    <a:pt x="11470" y="8220"/>
                  </a:lnTo>
                  <a:lnTo>
                    <a:pt x="11415" y="8056"/>
                  </a:lnTo>
                  <a:lnTo>
                    <a:pt x="11333" y="7865"/>
                  </a:lnTo>
                  <a:lnTo>
                    <a:pt x="11224" y="7674"/>
                  </a:lnTo>
                  <a:lnTo>
                    <a:pt x="11060" y="7483"/>
                  </a:lnTo>
                  <a:lnTo>
                    <a:pt x="10842" y="7264"/>
                  </a:lnTo>
                  <a:lnTo>
                    <a:pt x="10568" y="7073"/>
                  </a:lnTo>
                  <a:lnTo>
                    <a:pt x="10213" y="6909"/>
                  </a:lnTo>
                  <a:lnTo>
                    <a:pt x="9804" y="6746"/>
                  </a:lnTo>
                  <a:lnTo>
                    <a:pt x="9285" y="6636"/>
                  </a:lnTo>
                  <a:lnTo>
                    <a:pt x="8684" y="6582"/>
                  </a:lnTo>
                  <a:lnTo>
                    <a:pt x="8002" y="6582"/>
                  </a:lnTo>
                  <a:lnTo>
                    <a:pt x="7210" y="6636"/>
                  </a:lnTo>
                  <a:lnTo>
                    <a:pt x="6281" y="6773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7"/>
            <p:cNvSpPr/>
            <p:nvPr/>
          </p:nvSpPr>
          <p:spPr>
            <a:xfrm>
              <a:off x="3767425" y="3671025"/>
              <a:ext cx="589875" cy="1187225"/>
            </a:xfrm>
            <a:custGeom>
              <a:avLst/>
              <a:gdLst/>
              <a:ahLst/>
              <a:cxnLst/>
              <a:rect l="l" t="t" r="r" b="b"/>
              <a:pathLst>
                <a:path w="23595" h="47489" extrusionOk="0">
                  <a:moveTo>
                    <a:pt x="12726" y="0"/>
                  </a:moveTo>
                  <a:lnTo>
                    <a:pt x="6336" y="36838"/>
                  </a:lnTo>
                  <a:lnTo>
                    <a:pt x="0" y="47325"/>
                  </a:lnTo>
                  <a:lnTo>
                    <a:pt x="5052" y="47489"/>
                  </a:lnTo>
                  <a:lnTo>
                    <a:pt x="11060" y="40470"/>
                  </a:lnTo>
                  <a:lnTo>
                    <a:pt x="10705" y="38641"/>
                  </a:lnTo>
                  <a:lnTo>
                    <a:pt x="11961" y="36019"/>
                  </a:lnTo>
                  <a:lnTo>
                    <a:pt x="13272" y="33316"/>
                  </a:lnTo>
                  <a:lnTo>
                    <a:pt x="14774" y="30175"/>
                  </a:lnTo>
                  <a:lnTo>
                    <a:pt x="16276" y="26953"/>
                  </a:lnTo>
                  <a:lnTo>
                    <a:pt x="17586" y="24031"/>
                  </a:lnTo>
                  <a:lnTo>
                    <a:pt x="18133" y="22802"/>
                  </a:lnTo>
                  <a:lnTo>
                    <a:pt x="18542" y="21792"/>
                  </a:lnTo>
                  <a:lnTo>
                    <a:pt x="18843" y="21027"/>
                  </a:lnTo>
                  <a:lnTo>
                    <a:pt x="18897" y="20781"/>
                  </a:lnTo>
                  <a:lnTo>
                    <a:pt x="18952" y="20590"/>
                  </a:lnTo>
                  <a:lnTo>
                    <a:pt x="18952" y="20263"/>
                  </a:lnTo>
                  <a:lnTo>
                    <a:pt x="18952" y="19853"/>
                  </a:lnTo>
                  <a:lnTo>
                    <a:pt x="18870" y="18843"/>
                  </a:lnTo>
                  <a:lnTo>
                    <a:pt x="18733" y="17641"/>
                  </a:lnTo>
                  <a:lnTo>
                    <a:pt x="18570" y="16412"/>
                  </a:lnTo>
                  <a:lnTo>
                    <a:pt x="18242" y="14255"/>
                  </a:lnTo>
                  <a:lnTo>
                    <a:pt x="18078" y="13326"/>
                  </a:lnTo>
                  <a:lnTo>
                    <a:pt x="23594" y="1748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7"/>
            <p:cNvSpPr/>
            <p:nvPr/>
          </p:nvSpPr>
          <p:spPr>
            <a:xfrm>
              <a:off x="3737375" y="4682775"/>
              <a:ext cx="309300" cy="193900"/>
            </a:xfrm>
            <a:custGeom>
              <a:avLst/>
              <a:gdLst/>
              <a:ahLst/>
              <a:cxnLst/>
              <a:rect l="l" t="t" r="r" b="b"/>
              <a:pathLst>
                <a:path w="12372" h="7756" extrusionOk="0">
                  <a:moveTo>
                    <a:pt x="12262" y="0"/>
                  </a:moveTo>
                  <a:lnTo>
                    <a:pt x="5790" y="6390"/>
                  </a:lnTo>
                  <a:lnTo>
                    <a:pt x="4889" y="6199"/>
                  </a:lnTo>
                  <a:lnTo>
                    <a:pt x="4097" y="6117"/>
                  </a:lnTo>
                  <a:lnTo>
                    <a:pt x="3359" y="6063"/>
                  </a:lnTo>
                  <a:lnTo>
                    <a:pt x="2731" y="6090"/>
                  </a:lnTo>
                  <a:lnTo>
                    <a:pt x="2185" y="6172"/>
                  </a:lnTo>
                  <a:lnTo>
                    <a:pt x="1721" y="6281"/>
                  </a:lnTo>
                  <a:lnTo>
                    <a:pt x="1311" y="6445"/>
                  </a:lnTo>
                  <a:lnTo>
                    <a:pt x="984" y="6609"/>
                  </a:lnTo>
                  <a:lnTo>
                    <a:pt x="711" y="6800"/>
                  </a:lnTo>
                  <a:lnTo>
                    <a:pt x="492" y="6991"/>
                  </a:lnTo>
                  <a:lnTo>
                    <a:pt x="301" y="7182"/>
                  </a:lnTo>
                  <a:lnTo>
                    <a:pt x="192" y="7374"/>
                  </a:lnTo>
                  <a:lnTo>
                    <a:pt x="28" y="7647"/>
                  </a:lnTo>
                  <a:lnTo>
                    <a:pt x="1" y="7756"/>
                  </a:lnTo>
                  <a:lnTo>
                    <a:pt x="6172" y="7756"/>
                  </a:lnTo>
                  <a:lnTo>
                    <a:pt x="11088" y="3086"/>
                  </a:lnTo>
                  <a:lnTo>
                    <a:pt x="11880" y="7756"/>
                  </a:lnTo>
                  <a:lnTo>
                    <a:pt x="12371" y="1885"/>
                  </a:lnTo>
                  <a:lnTo>
                    <a:pt x="12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7"/>
            <p:cNvSpPr/>
            <p:nvPr/>
          </p:nvSpPr>
          <p:spPr>
            <a:xfrm>
              <a:off x="3776300" y="3666225"/>
              <a:ext cx="585100" cy="1170175"/>
            </a:xfrm>
            <a:custGeom>
              <a:avLst/>
              <a:gdLst/>
              <a:ahLst/>
              <a:cxnLst/>
              <a:rect l="l" t="t" r="r" b="b"/>
              <a:pathLst>
                <a:path w="23404" h="46807" extrusionOk="0">
                  <a:moveTo>
                    <a:pt x="12316" y="1"/>
                  </a:moveTo>
                  <a:lnTo>
                    <a:pt x="12261" y="28"/>
                  </a:lnTo>
                  <a:lnTo>
                    <a:pt x="12207" y="83"/>
                  </a:lnTo>
                  <a:lnTo>
                    <a:pt x="12207" y="165"/>
                  </a:lnTo>
                  <a:lnTo>
                    <a:pt x="5817" y="36976"/>
                  </a:lnTo>
                  <a:lnTo>
                    <a:pt x="27" y="46534"/>
                  </a:lnTo>
                  <a:lnTo>
                    <a:pt x="0" y="46588"/>
                  </a:lnTo>
                  <a:lnTo>
                    <a:pt x="0" y="46670"/>
                  </a:lnTo>
                  <a:lnTo>
                    <a:pt x="27" y="46725"/>
                  </a:lnTo>
                  <a:lnTo>
                    <a:pt x="82" y="46779"/>
                  </a:lnTo>
                  <a:lnTo>
                    <a:pt x="191" y="46807"/>
                  </a:lnTo>
                  <a:lnTo>
                    <a:pt x="273" y="46779"/>
                  </a:lnTo>
                  <a:lnTo>
                    <a:pt x="328" y="46725"/>
                  </a:lnTo>
                  <a:lnTo>
                    <a:pt x="6144" y="37140"/>
                  </a:lnTo>
                  <a:lnTo>
                    <a:pt x="6144" y="37085"/>
                  </a:lnTo>
                  <a:lnTo>
                    <a:pt x="12507" y="383"/>
                  </a:lnTo>
                  <a:lnTo>
                    <a:pt x="22966" y="2076"/>
                  </a:lnTo>
                  <a:lnTo>
                    <a:pt x="17559" y="13436"/>
                  </a:lnTo>
                  <a:lnTo>
                    <a:pt x="17532" y="13491"/>
                  </a:lnTo>
                  <a:lnTo>
                    <a:pt x="17532" y="13546"/>
                  </a:lnTo>
                  <a:lnTo>
                    <a:pt x="17696" y="14501"/>
                  </a:lnTo>
                  <a:lnTo>
                    <a:pt x="18023" y="16631"/>
                  </a:lnTo>
                  <a:lnTo>
                    <a:pt x="18215" y="17860"/>
                  </a:lnTo>
                  <a:lnTo>
                    <a:pt x="18351" y="19035"/>
                  </a:lnTo>
                  <a:lnTo>
                    <a:pt x="18406" y="20045"/>
                  </a:lnTo>
                  <a:lnTo>
                    <a:pt x="18433" y="20455"/>
                  </a:lnTo>
                  <a:lnTo>
                    <a:pt x="18406" y="20755"/>
                  </a:lnTo>
                  <a:lnTo>
                    <a:pt x="18324" y="21083"/>
                  </a:lnTo>
                  <a:lnTo>
                    <a:pt x="18133" y="21629"/>
                  </a:lnTo>
                  <a:lnTo>
                    <a:pt x="17860" y="22366"/>
                  </a:lnTo>
                  <a:lnTo>
                    <a:pt x="17477" y="23240"/>
                  </a:lnTo>
                  <a:lnTo>
                    <a:pt x="16494" y="25452"/>
                  </a:lnTo>
                  <a:lnTo>
                    <a:pt x="15293" y="28046"/>
                  </a:lnTo>
                  <a:lnTo>
                    <a:pt x="13982" y="30859"/>
                  </a:lnTo>
                  <a:lnTo>
                    <a:pt x="12616" y="33699"/>
                  </a:lnTo>
                  <a:lnTo>
                    <a:pt x="10186" y="38751"/>
                  </a:lnTo>
                  <a:lnTo>
                    <a:pt x="10159" y="38805"/>
                  </a:lnTo>
                  <a:lnTo>
                    <a:pt x="10159" y="38860"/>
                  </a:lnTo>
                  <a:lnTo>
                    <a:pt x="10459" y="40389"/>
                  </a:lnTo>
                  <a:lnTo>
                    <a:pt x="10486" y="40444"/>
                  </a:lnTo>
                  <a:lnTo>
                    <a:pt x="10541" y="40499"/>
                  </a:lnTo>
                  <a:lnTo>
                    <a:pt x="10596" y="40526"/>
                  </a:lnTo>
                  <a:lnTo>
                    <a:pt x="10678" y="40526"/>
                  </a:lnTo>
                  <a:lnTo>
                    <a:pt x="10732" y="40499"/>
                  </a:lnTo>
                  <a:lnTo>
                    <a:pt x="10787" y="40444"/>
                  </a:lnTo>
                  <a:lnTo>
                    <a:pt x="10814" y="40389"/>
                  </a:lnTo>
                  <a:lnTo>
                    <a:pt x="10814" y="40307"/>
                  </a:lnTo>
                  <a:lnTo>
                    <a:pt x="10514" y="38860"/>
                  </a:lnTo>
                  <a:lnTo>
                    <a:pt x="12043" y="35720"/>
                  </a:lnTo>
                  <a:lnTo>
                    <a:pt x="13354" y="32989"/>
                  </a:lnTo>
                  <a:lnTo>
                    <a:pt x="14828" y="29930"/>
                  </a:lnTo>
                  <a:lnTo>
                    <a:pt x="16248" y="26845"/>
                  </a:lnTo>
                  <a:lnTo>
                    <a:pt x="17505" y="24059"/>
                  </a:lnTo>
                  <a:lnTo>
                    <a:pt x="17996" y="22912"/>
                  </a:lnTo>
                  <a:lnTo>
                    <a:pt x="18406" y="21957"/>
                  </a:lnTo>
                  <a:lnTo>
                    <a:pt x="18651" y="21219"/>
                  </a:lnTo>
                  <a:lnTo>
                    <a:pt x="18733" y="20973"/>
                  </a:lnTo>
                  <a:lnTo>
                    <a:pt x="18761" y="20810"/>
                  </a:lnTo>
                  <a:lnTo>
                    <a:pt x="18788" y="20482"/>
                  </a:lnTo>
                  <a:lnTo>
                    <a:pt x="18788" y="20100"/>
                  </a:lnTo>
                  <a:lnTo>
                    <a:pt x="18706" y="19144"/>
                  </a:lnTo>
                  <a:lnTo>
                    <a:pt x="18597" y="18051"/>
                  </a:lnTo>
                  <a:lnTo>
                    <a:pt x="18433" y="16877"/>
                  </a:lnTo>
                  <a:lnTo>
                    <a:pt x="18105" y="14747"/>
                  </a:lnTo>
                  <a:lnTo>
                    <a:pt x="17914" y="13518"/>
                  </a:lnTo>
                  <a:lnTo>
                    <a:pt x="23403" y="2022"/>
                  </a:lnTo>
                  <a:lnTo>
                    <a:pt x="23403" y="1940"/>
                  </a:lnTo>
                  <a:lnTo>
                    <a:pt x="23376" y="1858"/>
                  </a:lnTo>
                  <a:lnTo>
                    <a:pt x="23321" y="1803"/>
                  </a:lnTo>
                  <a:lnTo>
                    <a:pt x="23266" y="1749"/>
                  </a:lnTo>
                  <a:lnTo>
                    <a:pt x="123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7"/>
            <p:cNvSpPr/>
            <p:nvPr/>
          </p:nvSpPr>
          <p:spPr>
            <a:xfrm>
              <a:off x="3969500" y="2493375"/>
              <a:ext cx="930525" cy="1606400"/>
            </a:xfrm>
            <a:custGeom>
              <a:avLst/>
              <a:gdLst/>
              <a:ahLst/>
              <a:cxnLst/>
              <a:rect l="l" t="t" r="r" b="b"/>
              <a:pathLst>
                <a:path w="37221" h="64256" extrusionOk="0">
                  <a:moveTo>
                    <a:pt x="13217" y="0"/>
                  </a:moveTo>
                  <a:lnTo>
                    <a:pt x="12726" y="601"/>
                  </a:lnTo>
                  <a:lnTo>
                    <a:pt x="12016" y="1447"/>
                  </a:lnTo>
                  <a:lnTo>
                    <a:pt x="11606" y="1994"/>
                  </a:lnTo>
                  <a:lnTo>
                    <a:pt x="11142" y="2622"/>
                  </a:lnTo>
                  <a:lnTo>
                    <a:pt x="10650" y="3332"/>
                  </a:lnTo>
                  <a:lnTo>
                    <a:pt x="10159" y="4124"/>
                  </a:lnTo>
                  <a:lnTo>
                    <a:pt x="9613" y="4997"/>
                  </a:lnTo>
                  <a:lnTo>
                    <a:pt x="9039" y="5981"/>
                  </a:lnTo>
                  <a:lnTo>
                    <a:pt x="8466" y="7073"/>
                  </a:lnTo>
                  <a:lnTo>
                    <a:pt x="7892" y="8274"/>
                  </a:lnTo>
                  <a:lnTo>
                    <a:pt x="7292" y="9558"/>
                  </a:lnTo>
                  <a:lnTo>
                    <a:pt x="6691" y="10978"/>
                  </a:lnTo>
                  <a:lnTo>
                    <a:pt x="6090" y="12507"/>
                  </a:lnTo>
                  <a:lnTo>
                    <a:pt x="5489" y="14146"/>
                  </a:lnTo>
                  <a:lnTo>
                    <a:pt x="4916" y="15921"/>
                  </a:lnTo>
                  <a:lnTo>
                    <a:pt x="4342" y="17832"/>
                  </a:lnTo>
                  <a:lnTo>
                    <a:pt x="3796" y="19880"/>
                  </a:lnTo>
                  <a:lnTo>
                    <a:pt x="3250" y="22065"/>
                  </a:lnTo>
                  <a:lnTo>
                    <a:pt x="2758" y="24386"/>
                  </a:lnTo>
                  <a:lnTo>
                    <a:pt x="2267" y="26871"/>
                  </a:lnTo>
                  <a:lnTo>
                    <a:pt x="1830" y="29493"/>
                  </a:lnTo>
                  <a:lnTo>
                    <a:pt x="1420" y="32251"/>
                  </a:lnTo>
                  <a:lnTo>
                    <a:pt x="1065" y="35200"/>
                  </a:lnTo>
                  <a:lnTo>
                    <a:pt x="901" y="36729"/>
                  </a:lnTo>
                  <a:lnTo>
                    <a:pt x="738" y="38313"/>
                  </a:lnTo>
                  <a:lnTo>
                    <a:pt x="601" y="39924"/>
                  </a:lnTo>
                  <a:lnTo>
                    <a:pt x="492" y="41563"/>
                  </a:lnTo>
                  <a:lnTo>
                    <a:pt x="355" y="43283"/>
                  </a:lnTo>
                  <a:lnTo>
                    <a:pt x="273" y="45031"/>
                  </a:lnTo>
                  <a:lnTo>
                    <a:pt x="191" y="46806"/>
                  </a:lnTo>
                  <a:lnTo>
                    <a:pt x="110" y="48635"/>
                  </a:lnTo>
                  <a:lnTo>
                    <a:pt x="55" y="50520"/>
                  </a:lnTo>
                  <a:lnTo>
                    <a:pt x="28" y="52431"/>
                  </a:lnTo>
                  <a:lnTo>
                    <a:pt x="0" y="54425"/>
                  </a:lnTo>
                  <a:lnTo>
                    <a:pt x="0" y="56418"/>
                  </a:lnTo>
                  <a:lnTo>
                    <a:pt x="28" y="58494"/>
                  </a:lnTo>
                  <a:lnTo>
                    <a:pt x="55" y="60596"/>
                  </a:lnTo>
                  <a:lnTo>
                    <a:pt x="82" y="60678"/>
                  </a:lnTo>
                  <a:lnTo>
                    <a:pt x="164" y="60897"/>
                  </a:lnTo>
                  <a:lnTo>
                    <a:pt x="301" y="61197"/>
                  </a:lnTo>
                  <a:lnTo>
                    <a:pt x="546" y="61552"/>
                  </a:lnTo>
                  <a:lnTo>
                    <a:pt x="683" y="61743"/>
                  </a:lnTo>
                  <a:lnTo>
                    <a:pt x="874" y="61934"/>
                  </a:lnTo>
                  <a:lnTo>
                    <a:pt x="1065" y="62125"/>
                  </a:lnTo>
                  <a:lnTo>
                    <a:pt x="1311" y="62289"/>
                  </a:lnTo>
                  <a:lnTo>
                    <a:pt x="1584" y="62453"/>
                  </a:lnTo>
                  <a:lnTo>
                    <a:pt x="1885" y="62590"/>
                  </a:lnTo>
                  <a:lnTo>
                    <a:pt x="2240" y="62699"/>
                  </a:lnTo>
                  <a:lnTo>
                    <a:pt x="2595" y="62754"/>
                  </a:lnTo>
                  <a:lnTo>
                    <a:pt x="3004" y="62808"/>
                  </a:lnTo>
                  <a:lnTo>
                    <a:pt x="3796" y="62808"/>
                  </a:lnTo>
                  <a:lnTo>
                    <a:pt x="4178" y="62754"/>
                  </a:lnTo>
                  <a:lnTo>
                    <a:pt x="4588" y="62699"/>
                  </a:lnTo>
                  <a:lnTo>
                    <a:pt x="4970" y="62617"/>
                  </a:lnTo>
                  <a:lnTo>
                    <a:pt x="5735" y="62426"/>
                  </a:lnTo>
                  <a:lnTo>
                    <a:pt x="6472" y="62235"/>
                  </a:lnTo>
                  <a:lnTo>
                    <a:pt x="7155" y="62098"/>
                  </a:lnTo>
                  <a:lnTo>
                    <a:pt x="7483" y="62044"/>
                  </a:lnTo>
                  <a:lnTo>
                    <a:pt x="7810" y="62016"/>
                  </a:lnTo>
                  <a:lnTo>
                    <a:pt x="8138" y="62016"/>
                  </a:lnTo>
                  <a:lnTo>
                    <a:pt x="8438" y="62071"/>
                  </a:lnTo>
                  <a:lnTo>
                    <a:pt x="8712" y="62125"/>
                  </a:lnTo>
                  <a:lnTo>
                    <a:pt x="9012" y="62235"/>
                  </a:lnTo>
                  <a:lnTo>
                    <a:pt x="9285" y="62344"/>
                  </a:lnTo>
                  <a:lnTo>
                    <a:pt x="9585" y="62480"/>
                  </a:lnTo>
                  <a:lnTo>
                    <a:pt x="10159" y="62808"/>
                  </a:lnTo>
                  <a:lnTo>
                    <a:pt x="10814" y="63163"/>
                  </a:lnTo>
                  <a:lnTo>
                    <a:pt x="11497" y="63518"/>
                  </a:lnTo>
                  <a:lnTo>
                    <a:pt x="11852" y="63682"/>
                  </a:lnTo>
                  <a:lnTo>
                    <a:pt x="12234" y="63846"/>
                  </a:lnTo>
                  <a:lnTo>
                    <a:pt x="12644" y="63982"/>
                  </a:lnTo>
                  <a:lnTo>
                    <a:pt x="13081" y="64092"/>
                  </a:lnTo>
                  <a:lnTo>
                    <a:pt x="13545" y="64174"/>
                  </a:lnTo>
                  <a:lnTo>
                    <a:pt x="14037" y="64228"/>
                  </a:lnTo>
                  <a:lnTo>
                    <a:pt x="14528" y="64255"/>
                  </a:lnTo>
                  <a:lnTo>
                    <a:pt x="15047" y="64228"/>
                  </a:lnTo>
                  <a:lnTo>
                    <a:pt x="15538" y="64174"/>
                  </a:lnTo>
                  <a:lnTo>
                    <a:pt x="16003" y="64092"/>
                  </a:lnTo>
                  <a:lnTo>
                    <a:pt x="16494" y="63955"/>
                  </a:lnTo>
                  <a:lnTo>
                    <a:pt x="16986" y="63846"/>
                  </a:lnTo>
                  <a:lnTo>
                    <a:pt x="17914" y="63545"/>
                  </a:lnTo>
                  <a:lnTo>
                    <a:pt x="18815" y="63245"/>
                  </a:lnTo>
                  <a:lnTo>
                    <a:pt x="19662" y="62999"/>
                  </a:lnTo>
                  <a:lnTo>
                    <a:pt x="20099" y="62917"/>
                  </a:lnTo>
                  <a:lnTo>
                    <a:pt x="20481" y="62863"/>
                  </a:lnTo>
                  <a:lnTo>
                    <a:pt x="20891" y="62835"/>
                  </a:lnTo>
                  <a:lnTo>
                    <a:pt x="21273" y="62835"/>
                  </a:lnTo>
                  <a:lnTo>
                    <a:pt x="21628" y="62890"/>
                  </a:lnTo>
                  <a:lnTo>
                    <a:pt x="21956" y="62945"/>
                  </a:lnTo>
                  <a:lnTo>
                    <a:pt x="22229" y="63027"/>
                  </a:lnTo>
                  <a:lnTo>
                    <a:pt x="22502" y="63109"/>
                  </a:lnTo>
                  <a:lnTo>
                    <a:pt x="22966" y="63272"/>
                  </a:lnTo>
                  <a:lnTo>
                    <a:pt x="23403" y="63464"/>
                  </a:lnTo>
                  <a:lnTo>
                    <a:pt x="23867" y="63655"/>
                  </a:lnTo>
                  <a:lnTo>
                    <a:pt x="24113" y="63737"/>
                  </a:lnTo>
                  <a:lnTo>
                    <a:pt x="24414" y="63791"/>
                  </a:lnTo>
                  <a:lnTo>
                    <a:pt x="24714" y="63873"/>
                  </a:lnTo>
                  <a:lnTo>
                    <a:pt x="25096" y="63900"/>
                  </a:lnTo>
                  <a:lnTo>
                    <a:pt x="25506" y="63928"/>
                  </a:lnTo>
                  <a:lnTo>
                    <a:pt x="25970" y="63955"/>
                  </a:lnTo>
                  <a:lnTo>
                    <a:pt x="26434" y="63928"/>
                  </a:lnTo>
                  <a:lnTo>
                    <a:pt x="26899" y="63846"/>
                  </a:lnTo>
                  <a:lnTo>
                    <a:pt x="27308" y="63737"/>
                  </a:lnTo>
                  <a:lnTo>
                    <a:pt x="27718" y="63573"/>
                  </a:lnTo>
                  <a:lnTo>
                    <a:pt x="28100" y="63409"/>
                  </a:lnTo>
                  <a:lnTo>
                    <a:pt x="28482" y="63218"/>
                  </a:lnTo>
                  <a:lnTo>
                    <a:pt x="29220" y="62781"/>
                  </a:lnTo>
                  <a:lnTo>
                    <a:pt x="29957" y="62371"/>
                  </a:lnTo>
                  <a:lnTo>
                    <a:pt x="30339" y="62180"/>
                  </a:lnTo>
                  <a:lnTo>
                    <a:pt x="30749" y="62016"/>
                  </a:lnTo>
                  <a:lnTo>
                    <a:pt x="31159" y="61880"/>
                  </a:lnTo>
                  <a:lnTo>
                    <a:pt x="31596" y="61798"/>
                  </a:lnTo>
                  <a:lnTo>
                    <a:pt x="32060" y="61743"/>
                  </a:lnTo>
                  <a:lnTo>
                    <a:pt x="33534" y="61743"/>
                  </a:lnTo>
                  <a:lnTo>
                    <a:pt x="33999" y="61689"/>
                  </a:lnTo>
                  <a:lnTo>
                    <a:pt x="34408" y="61634"/>
                  </a:lnTo>
                  <a:lnTo>
                    <a:pt x="34818" y="61552"/>
                  </a:lnTo>
                  <a:lnTo>
                    <a:pt x="35200" y="61443"/>
                  </a:lnTo>
                  <a:lnTo>
                    <a:pt x="35555" y="61334"/>
                  </a:lnTo>
                  <a:lnTo>
                    <a:pt x="35856" y="61224"/>
                  </a:lnTo>
                  <a:lnTo>
                    <a:pt x="36402" y="60979"/>
                  </a:lnTo>
                  <a:lnTo>
                    <a:pt x="36811" y="60760"/>
                  </a:lnTo>
                  <a:lnTo>
                    <a:pt x="37139" y="60569"/>
                  </a:lnTo>
                  <a:lnTo>
                    <a:pt x="37194" y="57292"/>
                  </a:lnTo>
                  <a:lnTo>
                    <a:pt x="37221" y="54152"/>
                  </a:lnTo>
                  <a:lnTo>
                    <a:pt x="37221" y="51093"/>
                  </a:lnTo>
                  <a:lnTo>
                    <a:pt x="37139" y="48144"/>
                  </a:lnTo>
                  <a:lnTo>
                    <a:pt x="37057" y="45304"/>
                  </a:lnTo>
                  <a:lnTo>
                    <a:pt x="36921" y="42546"/>
                  </a:lnTo>
                  <a:lnTo>
                    <a:pt x="36757" y="39897"/>
                  </a:lnTo>
                  <a:lnTo>
                    <a:pt x="36566" y="37330"/>
                  </a:lnTo>
                  <a:lnTo>
                    <a:pt x="36347" y="34872"/>
                  </a:lnTo>
                  <a:lnTo>
                    <a:pt x="36074" y="32496"/>
                  </a:lnTo>
                  <a:lnTo>
                    <a:pt x="35801" y="30203"/>
                  </a:lnTo>
                  <a:lnTo>
                    <a:pt x="35501" y="27991"/>
                  </a:lnTo>
                  <a:lnTo>
                    <a:pt x="35146" y="25888"/>
                  </a:lnTo>
                  <a:lnTo>
                    <a:pt x="34791" y="23867"/>
                  </a:lnTo>
                  <a:lnTo>
                    <a:pt x="34436" y="21928"/>
                  </a:lnTo>
                  <a:lnTo>
                    <a:pt x="34026" y="20071"/>
                  </a:lnTo>
                  <a:lnTo>
                    <a:pt x="33616" y="18269"/>
                  </a:lnTo>
                  <a:lnTo>
                    <a:pt x="33179" y="16576"/>
                  </a:lnTo>
                  <a:lnTo>
                    <a:pt x="32742" y="14937"/>
                  </a:lnTo>
                  <a:lnTo>
                    <a:pt x="32278" y="13408"/>
                  </a:lnTo>
                  <a:lnTo>
                    <a:pt x="31814" y="11906"/>
                  </a:lnTo>
                  <a:lnTo>
                    <a:pt x="31350" y="10514"/>
                  </a:lnTo>
                  <a:lnTo>
                    <a:pt x="30858" y="9176"/>
                  </a:lnTo>
                  <a:lnTo>
                    <a:pt x="30367" y="7892"/>
                  </a:lnTo>
                  <a:lnTo>
                    <a:pt x="29875" y="6691"/>
                  </a:lnTo>
                  <a:lnTo>
                    <a:pt x="29384" y="5571"/>
                  </a:lnTo>
                  <a:lnTo>
                    <a:pt x="28892" y="4479"/>
                  </a:lnTo>
                  <a:lnTo>
                    <a:pt x="28401" y="3468"/>
                  </a:lnTo>
                  <a:lnTo>
                    <a:pt x="27909" y="2512"/>
                  </a:lnTo>
                  <a:lnTo>
                    <a:pt x="27417" y="1611"/>
                  </a:lnTo>
                  <a:lnTo>
                    <a:pt x="26926" y="792"/>
                  </a:lnTo>
                  <a:lnTo>
                    <a:pt x="26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7"/>
            <p:cNvSpPr/>
            <p:nvPr/>
          </p:nvSpPr>
          <p:spPr>
            <a:xfrm>
              <a:off x="4155875" y="1647500"/>
              <a:ext cx="619225" cy="845900"/>
            </a:xfrm>
            <a:custGeom>
              <a:avLst/>
              <a:gdLst/>
              <a:ahLst/>
              <a:cxnLst/>
              <a:rect l="l" t="t" r="r" b="b"/>
              <a:pathLst>
                <a:path w="24769" h="33836" extrusionOk="0">
                  <a:moveTo>
                    <a:pt x="9312" y="1"/>
                  </a:moveTo>
                  <a:lnTo>
                    <a:pt x="9312" y="8166"/>
                  </a:lnTo>
                  <a:lnTo>
                    <a:pt x="0" y="8903"/>
                  </a:lnTo>
                  <a:lnTo>
                    <a:pt x="5762" y="33835"/>
                  </a:lnTo>
                  <a:lnTo>
                    <a:pt x="19007" y="33835"/>
                  </a:lnTo>
                  <a:lnTo>
                    <a:pt x="21464" y="23158"/>
                  </a:lnTo>
                  <a:lnTo>
                    <a:pt x="21765" y="22912"/>
                  </a:lnTo>
                  <a:lnTo>
                    <a:pt x="22065" y="22612"/>
                  </a:lnTo>
                  <a:lnTo>
                    <a:pt x="22420" y="22229"/>
                  </a:lnTo>
                  <a:lnTo>
                    <a:pt x="22775" y="21820"/>
                  </a:lnTo>
                  <a:lnTo>
                    <a:pt x="23103" y="21383"/>
                  </a:lnTo>
                  <a:lnTo>
                    <a:pt x="23267" y="21164"/>
                  </a:lnTo>
                  <a:lnTo>
                    <a:pt x="23376" y="20946"/>
                  </a:lnTo>
                  <a:lnTo>
                    <a:pt x="23458" y="20727"/>
                  </a:lnTo>
                  <a:lnTo>
                    <a:pt x="23512" y="20536"/>
                  </a:lnTo>
                  <a:lnTo>
                    <a:pt x="23540" y="20318"/>
                  </a:lnTo>
                  <a:lnTo>
                    <a:pt x="23540" y="20072"/>
                  </a:lnTo>
                  <a:lnTo>
                    <a:pt x="23512" y="19471"/>
                  </a:lnTo>
                  <a:lnTo>
                    <a:pt x="23458" y="18761"/>
                  </a:lnTo>
                  <a:lnTo>
                    <a:pt x="23349" y="18051"/>
                  </a:lnTo>
                  <a:lnTo>
                    <a:pt x="23157" y="16850"/>
                  </a:lnTo>
                  <a:lnTo>
                    <a:pt x="23048" y="16303"/>
                  </a:lnTo>
                  <a:lnTo>
                    <a:pt x="24769" y="8903"/>
                  </a:lnTo>
                  <a:lnTo>
                    <a:pt x="15457" y="8166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7"/>
            <p:cNvSpPr/>
            <p:nvPr/>
          </p:nvSpPr>
          <p:spPr>
            <a:xfrm>
              <a:off x="4155875" y="1851625"/>
              <a:ext cx="619225" cy="641775"/>
            </a:xfrm>
            <a:custGeom>
              <a:avLst/>
              <a:gdLst/>
              <a:ahLst/>
              <a:cxnLst/>
              <a:rect l="l" t="t" r="r" b="b"/>
              <a:pathLst>
                <a:path w="24769" h="25671" extrusionOk="0">
                  <a:moveTo>
                    <a:pt x="9312" y="1"/>
                  </a:moveTo>
                  <a:lnTo>
                    <a:pt x="0" y="738"/>
                  </a:lnTo>
                  <a:lnTo>
                    <a:pt x="5762" y="25670"/>
                  </a:lnTo>
                  <a:lnTo>
                    <a:pt x="19007" y="25670"/>
                  </a:lnTo>
                  <a:lnTo>
                    <a:pt x="21137" y="16413"/>
                  </a:lnTo>
                  <a:lnTo>
                    <a:pt x="21546" y="16003"/>
                  </a:lnTo>
                  <a:lnTo>
                    <a:pt x="21956" y="15539"/>
                  </a:lnTo>
                  <a:lnTo>
                    <a:pt x="22420" y="14993"/>
                  </a:lnTo>
                  <a:lnTo>
                    <a:pt x="22912" y="14392"/>
                  </a:lnTo>
                  <a:lnTo>
                    <a:pt x="23349" y="13818"/>
                  </a:lnTo>
                  <a:lnTo>
                    <a:pt x="23540" y="13545"/>
                  </a:lnTo>
                  <a:lnTo>
                    <a:pt x="23704" y="13272"/>
                  </a:lnTo>
                  <a:lnTo>
                    <a:pt x="23813" y="13027"/>
                  </a:lnTo>
                  <a:lnTo>
                    <a:pt x="23867" y="12835"/>
                  </a:lnTo>
                  <a:lnTo>
                    <a:pt x="23895" y="12617"/>
                  </a:lnTo>
                  <a:lnTo>
                    <a:pt x="23895" y="12344"/>
                  </a:lnTo>
                  <a:lnTo>
                    <a:pt x="23813" y="11688"/>
                  </a:lnTo>
                  <a:lnTo>
                    <a:pt x="23676" y="10924"/>
                  </a:lnTo>
                  <a:lnTo>
                    <a:pt x="23540" y="10105"/>
                  </a:lnTo>
                  <a:lnTo>
                    <a:pt x="23212" y="8739"/>
                  </a:lnTo>
                  <a:lnTo>
                    <a:pt x="23048" y="8138"/>
                  </a:lnTo>
                  <a:lnTo>
                    <a:pt x="24769" y="738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7"/>
            <p:cNvSpPr/>
            <p:nvPr/>
          </p:nvSpPr>
          <p:spPr>
            <a:xfrm>
              <a:off x="4031625" y="1870075"/>
              <a:ext cx="186400" cy="393250"/>
            </a:xfrm>
            <a:custGeom>
              <a:avLst/>
              <a:gdLst/>
              <a:ahLst/>
              <a:cxnLst/>
              <a:rect l="l" t="t" r="r" b="b"/>
              <a:pathLst>
                <a:path w="7456" h="15730" extrusionOk="0">
                  <a:moveTo>
                    <a:pt x="4970" y="0"/>
                  </a:moveTo>
                  <a:lnTo>
                    <a:pt x="0" y="8684"/>
                  </a:lnTo>
                  <a:lnTo>
                    <a:pt x="5571" y="15729"/>
                  </a:lnTo>
                  <a:lnTo>
                    <a:pt x="7455" y="10759"/>
                  </a:lnTo>
                  <a:lnTo>
                    <a:pt x="4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7"/>
            <p:cNvSpPr/>
            <p:nvPr/>
          </p:nvSpPr>
          <p:spPr>
            <a:xfrm>
              <a:off x="4050050" y="2055750"/>
              <a:ext cx="139300" cy="157725"/>
            </a:xfrm>
            <a:custGeom>
              <a:avLst/>
              <a:gdLst/>
              <a:ahLst/>
              <a:cxnLst/>
              <a:rect l="l" t="t" r="r" b="b"/>
              <a:pathLst>
                <a:path w="5572" h="6309" extrusionOk="0"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247"/>
                  </a:lnTo>
                  <a:lnTo>
                    <a:pt x="55" y="301"/>
                  </a:lnTo>
                  <a:lnTo>
                    <a:pt x="5271" y="6227"/>
                  </a:lnTo>
                  <a:lnTo>
                    <a:pt x="5326" y="6282"/>
                  </a:lnTo>
                  <a:lnTo>
                    <a:pt x="5408" y="6309"/>
                  </a:lnTo>
                  <a:lnTo>
                    <a:pt x="5462" y="6282"/>
                  </a:lnTo>
                  <a:lnTo>
                    <a:pt x="5517" y="6254"/>
                  </a:lnTo>
                  <a:lnTo>
                    <a:pt x="5571" y="6200"/>
                  </a:lnTo>
                  <a:lnTo>
                    <a:pt x="5571" y="6118"/>
                  </a:lnTo>
                  <a:lnTo>
                    <a:pt x="5571" y="6063"/>
                  </a:lnTo>
                  <a:lnTo>
                    <a:pt x="5544" y="6008"/>
                  </a:lnTo>
                  <a:lnTo>
                    <a:pt x="301" y="83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7"/>
            <p:cNvSpPr/>
            <p:nvPr/>
          </p:nvSpPr>
          <p:spPr>
            <a:xfrm>
              <a:off x="4213900" y="2035950"/>
              <a:ext cx="40975" cy="107225"/>
            </a:xfrm>
            <a:custGeom>
              <a:avLst/>
              <a:gdLst/>
              <a:ahLst/>
              <a:cxnLst/>
              <a:rect l="l" t="t" r="r" b="b"/>
              <a:pathLst>
                <a:path w="1639" h="4289" extrusionOk="0">
                  <a:moveTo>
                    <a:pt x="1366" y="1"/>
                  </a:moveTo>
                  <a:lnTo>
                    <a:pt x="1311" y="55"/>
                  </a:lnTo>
                  <a:lnTo>
                    <a:pt x="1284" y="110"/>
                  </a:lnTo>
                  <a:lnTo>
                    <a:pt x="1" y="4070"/>
                  </a:lnTo>
                  <a:lnTo>
                    <a:pt x="1" y="4124"/>
                  </a:lnTo>
                  <a:lnTo>
                    <a:pt x="1" y="4206"/>
                  </a:lnTo>
                  <a:lnTo>
                    <a:pt x="55" y="4261"/>
                  </a:lnTo>
                  <a:lnTo>
                    <a:pt x="110" y="4288"/>
                  </a:lnTo>
                  <a:lnTo>
                    <a:pt x="219" y="4288"/>
                  </a:lnTo>
                  <a:lnTo>
                    <a:pt x="274" y="4261"/>
                  </a:lnTo>
                  <a:lnTo>
                    <a:pt x="301" y="4234"/>
                  </a:lnTo>
                  <a:lnTo>
                    <a:pt x="328" y="4179"/>
                  </a:lnTo>
                  <a:lnTo>
                    <a:pt x="1639" y="219"/>
                  </a:lnTo>
                  <a:lnTo>
                    <a:pt x="1639" y="165"/>
                  </a:lnTo>
                  <a:lnTo>
                    <a:pt x="1612" y="83"/>
                  </a:lnTo>
                  <a:lnTo>
                    <a:pt x="1584" y="2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7"/>
            <p:cNvSpPr/>
            <p:nvPr/>
          </p:nvSpPr>
          <p:spPr>
            <a:xfrm>
              <a:off x="4727975" y="1958825"/>
              <a:ext cx="30050" cy="144050"/>
            </a:xfrm>
            <a:custGeom>
              <a:avLst/>
              <a:gdLst/>
              <a:ahLst/>
              <a:cxnLst/>
              <a:rect l="l" t="t" r="r" b="b"/>
              <a:pathLst>
                <a:path w="1202" h="5762" extrusionOk="0">
                  <a:moveTo>
                    <a:pt x="983" y="0"/>
                  </a:moveTo>
                  <a:lnTo>
                    <a:pt x="929" y="27"/>
                  </a:lnTo>
                  <a:lnTo>
                    <a:pt x="874" y="82"/>
                  </a:lnTo>
                  <a:lnTo>
                    <a:pt x="847" y="164"/>
                  </a:lnTo>
                  <a:lnTo>
                    <a:pt x="0" y="3823"/>
                  </a:lnTo>
                  <a:lnTo>
                    <a:pt x="0" y="3905"/>
                  </a:lnTo>
                  <a:lnTo>
                    <a:pt x="137" y="4424"/>
                  </a:lnTo>
                  <a:lnTo>
                    <a:pt x="410" y="5625"/>
                  </a:lnTo>
                  <a:lnTo>
                    <a:pt x="437" y="5680"/>
                  </a:lnTo>
                  <a:lnTo>
                    <a:pt x="465" y="5735"/>
                  </a:lnTo>
                  <a:lnTo>
                    <a:pt x="519" y="5762"/>
                  </a:lnTo>
                  <a:lnTo>
                    <a:pt x="628" y="5762"/>
                  </a:lnTo>
                  <a:lnTo>
                    <a:pt x="683" y="5735"/>
                  </a:lnTo>
                  <a:lnTo>
                    <a:pt x="738" y="5680"/>
                  </a:lnTo>
                  <a:lnTo>
                    <a:pt x="765" y="5625"/>
                  </a:lnTo>
                  <a:lnTo>
                    <a:pt x="765" y="5544"/>
                  </a:lnTo>
                  <a:lnTo>
                    <a:pt x="519" y="4479"/>
                  </a:lnTo>
                  <a:lnTo>
                    <a:pt x="355" y="3850"/>
                  </a:lnTo>
                  <a:lnTo>
                    <a:pt x="1202" y="219"/>
                  </a:lnTo>
                  <a:lnTo>
                    <a:pt x="1202" y="164"/>
                  </a:lnTo>
                  <a:lnTo>
                    <a:pt x="1175" y="82"/>
                  </a:lnTo>
                  <a:lnTo>
                    <a:pt x="1120" y="55"/>
                  </a:lnTo>
                  <a:lnTo>
                    <a:pt x="1065" y="27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7"/>
            <p:cNvSpPr/>
            <p:nvPr/>
          </p:nvSpPr>
          <p:spPr>
            <a:xfrm>
              <a:off x="4725250" y="3585000"/>
              <a:ext cx="16400" cy="118125"/>
            </a:xfrm>
            <a:custGeom>
              <a:avLst/>
              <a:gdLst/>
              <a:ahLst/>
              <a:cxnLst/>
              <a:rect l="l" t="t" r="r" b="b"/>
              <a:pathLst>
                <a:path w="656" h="4725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164" y="2376"/>
                  </a:lnTo>
                  <a:lnTo>
                    <a:pt x="273" y="4533"/>
                  </a:lnTo>
                  <a:lnTo>
                    <a:pt x="301" y="4615"/>
                  </a:lnTo>
                  <a:lnTo>
                    <a:pt x="355" y="4670"/>
                  </a:lnTo>
                  <a:lnTo>
                    <a:pt x="410" y="4697"/>
                  </a:lnTo>
                  <a:lnTo>
                    <a:pt x="464" y="4725"/>
                  </a:lnTo>
                  <a:lnTo>
                    <a:pt x="546" y="4697"/>
                  </a:lnTo>
                  <a:lnTo>
                    <a:pt x="601" y="4643"/>
                  </a:lnTo>
                  <a:lnTo>
                    <a:pt x="628" y="4588"/>
                  </a:lnTo>
                  <a:lnTo>
                    <a:pt x="656" y="4533"/>
                  </a:lnTo>
                  <a:lnTo>
                    <a:pt x="519" y="234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7"/>
            <p:cNvSpPr/>
            <p:nvPr/>
          </p:nvSpPr>
          <p:spPr>
            <a:xfrm>
              <a:off x="4727975" y="3727000"/>
              <a:ext cx="17100" cy="312700"/>
            </a:xfrm>
            <a:custGeom>
              <a:avLst/>
              <a:gdLst/>
              <a:ahLst/>
              <a:cxnLst/>
              <a:rect l="l" t="t" r="r" b="b"/>
              <a:pathLst>
                <a:path w="684" h="12508" extrusionOk="0">
                  <a:moveTo>
                    <a:pt x="328" y="0"/>
                  </a:moveTo>
                  <a:lnTo>
                    <a:pt x="273" y="55"/>
                  </a:lnTo>
                  <a:lnTo>
                    <a:pt x="246" y="110"/>
                  </a:lnTo>
                  <a:lnTo>
                    <a:pt x="246" y="192"/>
                  </a:lnTo>
                  <a:lnTo>
                    <a:pt x="301" y="2813"/>
                  </a:lnTo>
                  <a:lnTo>
                    <a:pt x="301" y="5189"/>
                  </a:lnTo>
                  <a:lnTo>
                    <a:pt x="273" y="7237"/>
                  </a:lnTo>
                  <a:lnTo>
                    <a:pt x="219" y="8985"/>
                  </a:lnTo>
                  <a:lnTo>
                    <a:pt x="137" y="10405"/>
                  </a:lnTo>
                  <a:lnTo>
                    <a:pt x="55" y="11415"/>
                  </a:lnTo>
                  <a:lnTo>
                    <a:pt x="0" y="12289"/>
                  </a:lnTo>
                  <a:lnTo>
                    <a:pt x="0" y="12371"/>
                  </a:lnTo>
                  <a:lnTo>
                    <a:pt x="28" y="12425"/>
                  </a:lnTo>
                  <a:lnTo>
                    <a:pt x="82" y="12480"/>
                  </a:lnTo>
                  <a:lnTo>
                    <a:pt x="137" y="12507"/>
                  </a:lnTo>
                  <a:lnTo>
                    <a:pt x="164" y="12507"/>
                  </a:lnTo>
                  <a:lnTo>
                    <a:pt x="246" y="12480"/>
                  </a:lnTo>
                  <a:lnTo>
                    <a:pt x="301" y="12453"/>
                  </a:lnTo>
                  <a:lnTo>
                    <a:pt x="328" y="12398"/>
                  </a:lnTo>
                  <a:lnTo>
                    <a:pt x="355" y="12344"/>
                  </a:lnTo>
                  <a:lnTo>
                    <a:pt x="437" y="11470"/>
                  </a:lnTo>
                  <a:lnTo>
                    <a:pt x="492" y="10432"/>
                  </a:lnTo>
                  <a:lnTo>
                    <a:pt x="574" y="9012"/>
                  </a:lnTo>
                  <a:lnTo>
                    <a:pt x="628" y="7264"/>
                  </a:lnTo>
                  <a:lnTo>
                    <a:pt x="683" y="5189"/>
                  </a:lnTo>
                  <a:lnTo>
                    <a:pt x="656" y="2813"/>
                  </a:lnTo>
                  <a:lnTo>
                    <a:pt x="601" y="164"/>
                  </a:lnTo>
                  <a:lnTo>
                    <a:pt x="574" y="110"/>
                  </a:lnTo>
                  <a:lnTo>
                    <a:pt x="519" y="2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7"/>
            <p:cNvSpPr/>
            <p:nvPr/>
          </p:nvSpPr>
          <p:spPr>
            <a:xfrm>
              <a:off x="4157225" y="3574075"/>
              <a:ext cx="12325" cy="38250"/>
            </a:xfrm>
            <a:custGeom>
              <a:avLst/>
              <a:gdLst/>
              <a:ahLst/>
              <a:cxnLst/>
              <a:rect l="l" t="t" r="r" b="b"/>
              <a:pathLst>
                <a:path w="493" h="1530" extrusionOk="0">
                  <a:moveTo>
                    <a:pt x="247" y="0"/>
                  </a:moveTo>
                  <a:lnTo>
                    <a:pt x="192" y="28"/>
                  </a:lnTo>
                  <a:lnTo>
                    <a:pt x="138" y="82"/>
                  </a:lnTo>
                  <a:lnTo>
                    <a:pt x="110" y="164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56" y="1475"/>
                  </a:lnTo>
                  <a:lnTo>
                    <a:pt x="110" y="1502"/>
                  </a:lnTo>
                  <a:lnTo>
                    <a:pt x="165" y="1530"/>
                  </a:lnTo>
                  <a:lnTo>
                    <a:pt x="247" y="1530"/>
                  </a:lnTo>
                  <a:lnTo>
                    <a:pt x="301" y="1475"/>
                  </a:lnTo>
                  <a:lnTo>
                    <a:pt x="356" y="1420"/>
                  </a:lnTo>
                  <a:lnTo>
                    <a:pt x="383" y="1366"/>
                  </a:lnTo>
                  <a:lnTo>
                    <a:pt x="493" y="192"/>
                  </a:lnTo>
                  <a:lnTo>
                    <a:pt x="465" y="137"/>
                  </a:lnTo>
                  <a:lnTo>
                    <a:pt x="438" y="55"/>
                  </a:lnTo>
                  <a:lnTo>
                    <a:pt x="383" y="2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7"/>
            <p:cNvSpPr/>
            <p:nvPr/>
          </p:nvSpPr>
          <p:spPr>
            <a:xfrm>
              <a:off x="4142900" y="3626650"/>
              <a:ext cx="21875" cy="413050"/>
            </a:xfrm>
            <a:custGeom>
              <a:avLst/>
              <a:gdLst/>
              <a:ahLst/>
              <a:cxnLst/>
              <a:rect l="l" t="t" r="r" b="b"/>
              <a:pathLst>
                <a:path w="875" h="16522" extrusionOk="0">
                  <a:moveTo>
                    <a:pt x="629" y="0"/>
                  </a:moveTo>
                  <a:lnTo>
                    <a:pt x="574" y="27"/>
                  </a:lnTo>
                  <a:lnTo>
                    <a:pt x="519" y="82"/>
                  </a:lnTo>
                  <a:lnTo>
                    <a:pt x="492" y="164"/>
                  </a:lnTo>
                  <a:lnTo>
                    <a:pt x="356" y="1884"/>
                  </a:lnTo>
                  <a:lnTo>
                    <a:pt x="246" y="3550"/>
                  </a:lnTo>
                  <a:lnTo>
                    <a:pt x="164" y="5134"/>
                  </a:lnTo>
                  <a:lnTo>
                    <a:pt x="110" y="6636"/>
                  </a:lnTo>
                  <a:lnTo>
                    <a:pt x="28" y="9394"/>
                  </a:lnTo>
                  <a:lnTo>
                    <a:pt x="1" y="11743"/>
                  </a:lnTo>
                  <a:lnTo>
                    <a:pt x="1" y="13681"/>
                  </a:lnTo>
                  <a:lnTo>
                    <a:pt x="28" y="15101"/>
                  </a:lnTo>
                  <a:lnTo>
                    <a:pt x="82" y="16358"/>
                  </a:lnTo>
                  <a:lnTo>
                    <a:pt x="110" y="16412"/>
                  </a:lnTo>
                  <a:lnTo>
                    <a:pt x="137" y="16467"/>
                  </a:lnTo>
                  <a:lnTo>
                    <a:pt x="192" y="16494"/>
                  </a:lnTo>
                  <a:lnTo>
                    <a:pt x="274" y="16521"/>
                  </a:lnTo>
                  <a:lnTo>
                    <a:pt x="356" y="16494"/>
                  </a:lnTo>
                  <a:lnTo>
                    <a:pt x="410" y="16467"/>
                  </a:lnTo>
                  <a:lnTo>
                    <a:pt x="437" y="16385"/>
                  </a:lnTo>
                  <a:lnTo>
                    <a:pt x="437" y="16330"/>
                  </a:lnTo>
                  <a:lnTo>
                    <a:pt x="410" y="15101"/>
                  </a:lnTo>
                  <a:lnTo>
                    <a:pt x="356" y="13654"/>
                  </a:lnTo>
                  <a:lnTo>
                    <a:pt x="356" y="11743"/>
                  </a:lnTo>
                  <a:lnTo>
                    <a:pt x="383" y="9394"/>
                  </a:lnTo>
                  <a:lnTo>
                    <a:pt x="465" y="6636"/>
                  </a:lnTo>
                  <a:lnTo>
                    <a:pt x="519" y="5134"/>
                  </a:lnTo>
                  <a:lnTo>
                    <a:pt x="629" y="3550"/>
                  </a:lnTo>
                  <a:lnTo>
                    <a:pt x="738" y="1912"/>
                  </a:lnTo>
                  <a:lnTo>
                    <a:pt x="874" y="191"/>
                  </a:lnTo>
                  <a:lnTo>
                    <a:pt x="847" y="109"/>
                  </a:lnTo>
                  <a:lnTo>
                    <a:pt x="820" y="5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7"/>
            <p:cNvSpPr/>
            <p:nvPr/>
          </p:nvSpPr>
          <p:spPr>
            <a:xfrm>
              <a:off x="4502675" y="3770700"/>
              <a:ext cx="11625" cy="287425"/>
            </a:xfrm>
            <a:custGeom>
              <a:avLst/>
              <a:gdLst/>
              <a:ahLst/>
              <a:cxnLst/>
              <a:rect l="l" t="t" r="r" b="b"/>
              <a:pathLst>
                <a:path w="465" h="11497" extrusionOk="0">
                  <a:moveTo>
                    <a:pt x="165" y="0"/>
                  </a:moveTo>
                  <a:lnTo>
                    <a:pt x="83" y="27"/>
                  </a:lnTo>
                  <a:lnTo>
                    <a:pt x="28" y="55"/>
                  </a:lnTo>
                  <a:lnTo>
                    <a:pt x="1" y="137"/>
                  </a:lnTo>
                  <a:lnTo>
                    <a:pt x="1" y="191"/>
                  </a:lnTo>
                  <a:lnTo>
                    <a:pt x="28" y="792"/>
                  </a:lnTo>
                  <a:lnTo>
                    <a:pt x="55" y="1475"/>
                  </a:lnTo>
                  <a:lnTo>
                    <a:pt x="110" y="3113"/>
                  </a:lnTo>
                  <a:lnTo>
                    <a:pt x="110" y="4943"/>
                  </a:lnTo>
                  <a:lnTo>
                    <a:pt x="83" y="6772"/>
                  </a:lnTo>
                  <a:lnTo>
                    <a:pt x="28" y="9940"/>
                  </a:lnTo>
                  <a:lnTo>
                    <a:pt x="1" y="11306"/>
                  </a:lnTo>
                  <a:lnTo>
                    <a:pt x="1" y="11360"/>
                  </a:lnTo>
                  <a:lnTo>
                    <a:pt x="28" y="11442"/>
                  </a:lnTo>
                  <a:lnTo>
                    <a:pt x="83" y="11469"/>
                  </a:lnTo>
                  <a:lnTo>
                    <a:pt x="165" y="11497"/>
                  </a:lnTo>
                  <a:lnTo>
                    <a:pt x="247" y="11469"/>
                  </a:lnTo>
                  <a:lnTo>
                    <a:pt x="301" y="11442"/>
                  </a:lnTo>
                  <a:lnTo>
                    <a:pt x="328" y="11387"/>
                  </a:lnTo>
                  <a:lnTo>
                    <a:pt x="356" y="11306"/>
                  </a:lnTo>
                  <a:lnTo>
                    <a:pt x="383" y="9940"/>
                  </a:lnTo>
                  <a:lnTo>
                    <a:pt x="465" y="6772"/>
                  </a:lnTo>
                  <a:lnTo>
                    <a:pt x="465" y="4916"/>
                  </a:lnTo>
                  <a:lnTo>
                    <a:pt x="465" y="3113"/>
                  </a:lnTo>
                  <a:lnTo>
                    <a:pt x="438" y="1447"/>
                  </a:lnTo>
                  <a:lnTo>
                    <a:pt x="383" y="765"/>
                  </a:lnTo>
                  <a:lnTo>
                    <a:pt x="356" y="164"/>
                  </a:lnTo>
                  <a:lnTo>
                    <a:pt x="328" y="109"/>
                  </a:lnTo>
                  <a:lnTo>
                    <a:pt x="274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7"/>
            <p:cNvSpPr/>
            <p:nvPr/>
          </p:nvSpPr>
          <p:spPr>
            <a:xfrm>
              <a:off x="4383900" y="1670025"/>
              <a:ext cx="8900" cy="122225"/>
            </a:xfrm>
            <a:custGeom>
              <a:avLst/>
              <a:gdLst/>
              <a:ahLst/>
              <a:cxnLst/>
              <a:rect l="l" t="t" r="r" b="b"/>
              <a:pathLst>
                <a:path w="356" h="4889" extrusionOk="0">
                  <a:moveTo>
                    <a:pt x="109" y="1"/>
                  </a:moveTo>
                  <a:lnTo>
                    <a:pt x="55" y="55"/>
                  </a:lnTo>
                  <a:lnTo>
                    <a:pt x="28" y="110"/>
                  </a:lnTo>
                  <a:lnTo>
                    <a:pt x="0" y="165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09" y="4862"/>
                  </a:lnTo>
                  <a:lnTo>
                    <a:pt x="191" y="4889"/>
                  </a:lnTo>
                  <a:lnTo>
                    <a:pt x="246" y="4862"/>
                  </a:lnTo>
                  <a:lnTo>
                    <a:pt x="301" y="4834"/>
                  </a:lnTo>
                  <a:lnTo>
                    <a:pt x="355" y="4780"/>
                  </a:lnTo>
                  <a:lnTo>
                    <a:pt x="355" y="4698"/>
                  </a:lnTo>
                  <a:lnTo>
                    <a:pt x="355" y="165"/>
                  </a:lnTo>
                  <a:lnTo>
                    <a:pt x="355" y="110"/>
                  </a:lnTo>
                  <a:lnTo>
                    <a:pt x="301" y="5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7"/>
            <p:cNvSpPr/>
            <p:nvPr/>
          </p:nvSpPr>
          <p:spPr>
            <a:xfrm>
              <a:off x="4538175" y="1657750"/>
              <a:ext cx="8900" cy="133825"/>
            </a:xfrm>
            <a:custGeom>
              <a:avLst/>
              <a:gdLst/>
              <a:ahLst/>
              <a:cxnLst/>
              <a:rect l="l" t="t" r="r" b="b"/>
              <a:pathLst>
                <a:path w="356" h="5353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10"/>
                  </a:lnTo>
                  <a:lnTo>
                    <a:pt x="1" y="164"/>
                  </a:lnTo>
                  <a:lnTo>
                    <a:pt x="1" y="5161"/>
                  </a:lnTo>
                  <a:lnTo>
                    <a:pt x="1" y="5243"/>
                  </a:lnTo>
                  <a:lnTo>
                    <a:pt x="55" y="5298"/>
                  </a:lnTo>
                  <a:lnTo>
                    <a:pt x="110" y="5353"/>
                  </a:lnTo>
                  <a:lnTo>
                    <a:pt x="247" y="5353"/>
                  </a:lnTo>
                  <a:lnTo>
                    <a:pt x="301" y="5298"/>
                  </a:lnTo>
                  <a:lnTo>
                    <a:pt x="328" y="5243"/>
                  </a:lnTo>
                  <a:lnTo>
                    <a:pt x="356" y="5161"/>
                  </a:lnTo>
                  <a:lnTo>
                    <a:pt x="356" y="164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7"/>
            <p:cNvSpPr/>
            <p:nvPr/>
          </p:nvSpPr>
          <p:spPr>
            <a:xfrm>
              <a:off x="4538875" y="1777225"/>
              <a:ext cx="202100" cy="91500"/>
            </a:xfrm>
            <a:custGeom>
              <a:avLst/>
              <a:gdLst/>
              <a:ahLst/>
              <a:cxnLst/>
              <a:rect l="l" t="t" r="r" b="b"/>
              <a:pathLst>
                <a:path w="8084" h="3660" extrusionOk="0">
                  <a:moveTo>
                    <a:pt x="1994" y="0"/>
                  </a:moveTo>
                  <a:lnTo>
                    <a:pt x="1639" y="27"/>
                  </a:lnTo>
                  <a:lnTo>
                    <a:pt x="1284" y="82"/>
                  </a:lnTo>
                  <a:lnTo>
                    <a:pt x="929" y="191"/>
                  </a:lnTo>
                  <a:lnTo>
                    <a:pt x="601" y="328"/>
                  </a:lnTo>
                  <a:lnTo>
                    <a:pt x="300" y="519"/>
                  </a:lnTo>
                  <a:lnTo>
                    <a:pt x="0" y="737"/>
                  </a:lnTo>
                  <a:lnTo>
                    <a:pt x="55" y="847"/>
                  </a:lnTo>
                  <a:lnTo>
                    <a:pt x="191" y="1120"/>
                  </a:lnTo>
                  <a:lnTo>
                    <a:pt x="464" y="1557"/>
                  </a:lnTo>
                  <a:lnTo>
                    <a:pt x="655" y="1775"/>
                  </a:lnTo>
                  <a:lnTo>
                    <a:pt x="874" y="2048"/>
                  </a:lnTo>
                  <a:lnTo>
                    <a:pt x="1147" y="2294"/>
                  </a:lnTo>
                  <a:lnTo>
                    <a:pt x="1447" y="2540"/>
                  </a:lnTo>
                  <a:lnTo>
                    <a:pt x="1802" y="2786"/>
                  </a:lnTo>
                  <a:lnTo>
                    <a:pt x="2185" y="3004"/>
                  </a:lnTo>
                  <a:lnTo>
                    <a:pt x="2622" y="3222"/>
                  </a:lnTo>
                  <a:lnTo>
                    <a:pt x="3113" y="3386"/>
                  </a:lnTo>
                  <a:lnTo>
                    <a:pt x="3659" y="3523"/>
                  </a:lnTo>
                  <a:lnTo>
                    <a:pt x="4260" y="3632"/>
                  </a:lnTo>
                  <a:lnTo>
                    <a:pt x="4779" y="3659"/>
                  </a:lnTo>
                  <a:lnTo>
                    <a:pt x="5325" y="3605"/>
                  </a:lnTo>
                  <a:lnTo>
                    <a:pt x="5817" y="3523"/>
                  </a:lnTo>
                  <a:lnTo>
                    <a:pt x="6336" y="3386"/>
                  </a:lnTo>
                  <a:lnTo>
                    <a:pt x="6800" y="3168"/>
                  </a:lnTo>
                  <a:lnTo>
                    <a:pt x="7264" y="2922"/>
                  </a:lnTo>
                  <a:lnTo>
                    <a:pt x="7701" y="2622"/>
                  </a:lnTo>
                  <a:lnTo>
                    <a:pt x="7892" y="2431"/>
                  </a:lnTo>
                  <a:lnTo>
                    <a:pt x="8083" y="2239"/>
                  </a:lnTo>
                  <a:lnTo>
                    <a:pt x="7728" y="2130"/>
                  </a:lnTo>
                  <a:lnTo>
                    <a:pt x="7401" y="1994"/>
                  </a:lnTo>
                  <a:lnTo>
                    <a:pt x="6745" y="1693"/>
                  </a:lnTo>
                  <a:lnTo>
                    <a:pt x="5434" y="1011"/>
                  </a:lnTo>
                  <a:lnTo>
                    <a:pt x="4806" y="683"/>
                  </a:lnTo>
                  <a:lnTo>
                    <a:pt x="4124" y="410"/>
                  </a:lnTo>
                  <a:lnTo>
                    <a:pt x="3796" y="273"/>
                  </a:lnTo>
                  <a:lnTo>
                    <a:pt x="3441" y="164"/>
                  </a:lnTo>
                  <a:lnTo>
                    <a:pt x="3086" y="82"/>
                  </a:lnTo>
                  <a:lnTo>
                    <a:pt x="2731" y="27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7"/>
            <p:cNvSpPr/>
            <p:nvPr/>
          </p:nvSpPr>
          <p:spPr>
            <a:xfrm>
              <a:off x="4366150" y="1781300"/>
              <a:ext cx="189125" cy="86750"/>
            </a:xfrm>
            <a:custGeom>
              <a:avLst/>
              <a:gdLst/>
              <a:ahLst/>
              <a:cxnLst/>
              <a:rect l="l" t="t" r="r" b="b"/>
              <a:pathLst>
                <a:path w="7565" h="3470" extrusionOk="0">
                  <a:moveTo>
                    <a:pt x="901" y="1"/>
                  </a:moveTo>
                  <a:lnTo>
                    <a:pt x="683" y="28"/>
                  </a:lnTo>
                  <a:lnTo>
                    <a:pt x="519" y="110"/>
                  </a:lnTo>
                  <a:lnTo>
                    <a:pt x="355" y="219"/>
                  </a:lnTo>
                  <a:lnTo>
                    <a:pt x="246" y="383"/>
                  </a:lnTo>
                  <a:lnTo>
                    <a:pt x="164" y="574"/>
                  </a:lnTo>
                  <a:lnTo>
                    <a:pt x="109" y="793"/>
                  </a:lnTo>
                  <a:lnTo>
                    <a:pt x="55" y="1011"/>
                  </a:lnTo>
                  <a:lnTo>
                    <a:pt x="28" y="1257"/>
                  </a:lnTo>
                  <a:lnTo>
                    <a:pt x="0" y="1749"/>
                  </a:lnTo>
                  <a:lnTo>
                    <a:pt x="28" y="2213"/>
                  </a:lnTo>
                  <a:lnTo>
                    <a:pt x="82" y="2623"/>
                  </a:lnTo>
                  <a:lnTo>
                    <a:pt x="109" y="2868"/>
                  </a:lnTo>
                  <a:lnTo>
                    <a:pt x="219" y="2978"/>
                  </a:lnTo>
                  <a:lnTo>
                    <a:pt x="328" y="3059"/>
                  </a:lnTo>
                  <a:lnTo>
                    <a:pt x="492" y="3141"/>
                  </a:lnTo>
                  <a:lnTo>
                    <a:pt x="656" y="3196"/>
                  </a:lnTo>
                  <a:lnTo>
                    <a:pt x="1065" y="3305"/>
                  </a:lnTo>
                  <a:lnTo>
                    <a:pt x="1557" y="3387"/>
                  </a:lnTo>
                  <a:lnTo>
                    <a:pt x="2076" y="3442"/>
                  </a:lnTo>
                  <a:lnTo>
                    <a:pt x="2649" y="3469"/>
                  </a:lnTo>
                  <a:lnTo>
                    <a:pt x="3851" y="3469"/>
                  </a:lnTo>
                  <a:lnTo>
                    <a:pt x="4479" y="3414"/>
                  </a:lnTo>
                  <a:lnTo>
                    <a:pt x="5079" y="3360"/>
                  </a:lnTo>
                  <a:lnTo>
                    <a:pt x="5626" y="3305"/>
                  </a:lnTo>
                  <a:lnTo>
                    <a:pt x="6172" y="3223"/>
                  </a:lnTo>
                  <a:lnTo>
                    <a:pt x="6636" y="3141"/>
                  </a:lnTo>
                  <a:lnTo>
                    <a:pt x="7018" y="3059"/>
                  </a:lnTo>
                  <a:lnTo>
                    <a:pt x="7319" y="2950"/>
                  </a:lnTo>
                  <a:lnTo>
                    <a:pt x="7537" y="2841"/>
                  </a:lnTo>
                  <a:lnTo>
                    <a:pt x="7564" y="2704"/>
                  </a:lnTo>
                  <a:lnTo>
                    <a:pt x="7564" y="2404"/>
                  </a:lnTo>
                  <a:lnTo>
                    <a:pt x="7510" y="1530"/>
                  </a:lnTo>
                  <a:lnTo>
                    <a:pt x="7428" y="684"/>
                  </a:lnTo>
                  <a:lnTo>
                    <a:pt x="7373" y="383"/>
                  </a:lnTo>
                  <a:lnTo>
                    <a:pt x="7346" y="301"/>
                  </a:lnTo>
                  <a:lnTo>
                    <a:pt x="7319" y="247"/>
                  </a:lnTo>
                  <a:lnTo>
                    <a:pt x="7237" y="247"/>
                  </a:lnTo>
                  <a:lnTo>
                    <a:pt x="7100" y="219"/>
                  </a:lnTo>
                  <a:lnTo>
                    <a:pt x="6663" y="247"/>
                  </a:lnTo>
                  <a:lnTo>
                    <a:pt x="5981" y="274"/>
                  </a:lnTo>
                  <a:lnTo>
                    <a:pt x="5134" y="329"/>
                  </a:lnTo>
                  <a:lnTo>
                    <a:pt x="4151" y="329"/>
                  </a:lnTo>
                  <a:lnTo>
                    <a:pt x="3086" y="301"/>
                  </a:lnTo>
                  <a:lnTo>
                    <a:pt x="2540" y="247"/>
                  </a:lnTo>
                  <a:lnTo>
                    <a:pt x="1994" y="192"/>
                  </a:lnTo>
                  <a:lnTo>
                    <a:pt x="1420" y="110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7"/>
            <p:cNvSpPr/>
            <p:nvPr/>
          </p:nvSpPr>
          <p:spPr>
            <a:xfrm>
              <a:off x="4540225" y="1787450"/>
              <a:ext cx="204150" cy="118825"/>
            </a:xfrm>
            <a:custGeom>
              <a:avLst/>
              <a:gdLst/>
              <a:ahLst/>
              <a:cxnLst/>
              <a:rect l="l" t="t" r="r" b="b"/>
              <a:pathLst>
                <a:path w="8166" h="4753" extrusionOk="0">
                  <a:moveTo>
                    <a:pt x="1803" y="1"/>
                  </a:moveTo>
                  <a:lnTo>
                    <a:pt x="1530" y="28"/>
                  </a:lnTo>
                  <a:lnTo>
                    <a:pt x="1284" y="83"/>
                  </a:lnTo>
                  <a:lnTo>
                    <a:pt x="1038" y="137"/>
                  </a:lnTo>
                  <a:lnTo>
                    <a:pt x="793" y="192"/>
                  </a:lnTo>
                  <a:lnTo>
                    <a:pt x="574" y="274"/>
                  </a:lnTo>
                  <a:lnTo>
                    <a:pt x="356" y="383"/>
                  </a:lnTo>
                  <a:lnTo>
                    <a:pt x="165" y="520"/>
                  </a:lnTo>
                  <a:lnTo>
                    <a:pt x="1" y="683"/>
                  </a:lnTo>
                  <a:lnTo>
                    <a:pt x="1" y="1038"/>
                  </a:lnTo>
                  <a:lnTo>
                    <a:pt x="55" y="1366"/>
                  </a:lnTo>
                  <a:lnTo>
                    <a:pt x="137" y="1694"/>
                  </a:lnTo>
                  <a:lnTo>
                    <a:pt x="246" y="1994"/>
                  </a:lnTo>
                  <a:lnTo>
                    <a:pt x="383" y="2295"/>
                  </a:lnTo>
                  <a:lnTo>
                    <a:pt x="574" y="2540"/>
                  </a:lnTo>
                  <a:lnTo>
                    <a:pt x="765" y="2786"/>
                  </a:lnTo>
                  <a:lnTo>
                    <a:pt x="1011" y="3032"/>
                  </a:lnTo>
                  <a:lnTo>
                    <a:pt x="1230" y="3250"/>
                  </a:lnTo>
                  <a:lnTo>
                    <a:pt x="1503" y="3442"/>
                  </a:lnTo>
                  <a:lnTo>
                    <a:pt x="1776" y="3605"/>
                  </a:lnTo>
                  <a:lnTo>
                    <a:pt x="2049" y="3769"/>
                  </a:lnTo>
                  <a:lnTo>
                    <a:pt x="2595" y="4070"/>
                  </a:lnTo>
                  <a:lnTo>
                    <a:pt x="3168" y="4288"/>
                  </a:lnTo>
                  <a:lnTo>
                    <a:pt x="3715" y="4452"/>
                  </a:lnTo>
                  <a:lnTo>
                    <a:pt x="4343" y="4588"/>
                  </a:lnTo>
                  <a:lnTo>
                    <a:pt x="4998" y="4670"/>
                  </a:lnTo>
                  <a:lnTo>
                    <a:pt x="5653" y="4725"/>
                  </a:lnTo>
                  <a:lnTo>
                    <a:pt x="6309" y="4752"/>
                  </a:lnTo>
                  <a:lnTo>
                    <a:pt x="6964" y="4725"/>
                  </a:lnTo>
                  <a:lnTo>
                    <a:pt x="7592" y="4643"/>
                  </a:lnTo>
                  <a:lnTo>
                    <a:pt x="8166" y="4534"/>
                  </a:lnTo>
                  <a:lnTo>
                    <a:pt x="7893" y="4261"/>
                  </a:lnTo>
                  <a:lnTo>
                    <a:pt x="7620" y="3988"/>
                  </a:lnTo>
                  <a:lnTo>
                    <a:pt x="7101" y="3414"/>
                  </a:lnTo>
                  <a:lnTo>
                    <a:pt x="6118" y="2240"/>
                  </a:lnTo>
                  <a:lnTo>
                    <a:pt x="5572" y="1667"/>
                  </a:lnTo>
                  <a:lnTo>
                    <a:pt x="5298" y="1393"/>
                  </a:lnTo>
                  <a:lnTo>
                    <a:pt x="5025" y="1120"/>
                  </a:lnTo>
                  <a:lnTo>
                    <a:pt x="4698" y="902"/>
                  </a:lnTo>
                  <a:lnTo>
                    <a:pt x="4397" y="683"/>
                  </a:lnTo>
                  <a:lnTo>
                    <a:pt x="4070" y="465"/>
                  </a:lnTo>
                  <a:lnTo>
                    <a:pt x="3715" y="301"/>
                  </a:lnTo>
                  <a:lnTo>
                    <a:pt x="3332" y="165"/>
                  </a:lnTo>
                  <a:lnTo>
                    <a:pt x="2841" y="55"/>
                  </a:lnTo>
                  <a:lnTo>
                    <a:pt x="2349" y="2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7"/>
            <p:cNvSpPr/>
            <p:nvPr/>
          </p:nvSpPr>
          <p:spPr>
            <a:xfrm>
              <a:off x="4545000" y="1787450"/>
              <a:ext cx="14375" cy="65575"/>
            </a:xfrm>
            <a:custGeom>
              <a:avLst/>
              <a:gdLst/>
              <a:ahLst/>
              <a:cxnLst/>
              <a:rect l="l" t="t" r="r" b="b"/>
              <a:pathLst>
                <a:path w="575" h="2623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83" y="683"/>
                  </a:lnTo>
                  <a:lnTo>
                    <a:pt x="165" y="1312"/>
                  </a:lnTo>
                  <a:lnTo>
                    <a:pt x="219" y="1967"/>
                  </a:lnTo>
                  <a:lnTo>
                    <a:pt x="219" y="2431"/>
                  </a:lnTo>
                  <a:lnTo>
                    <a:pt x="247" y="2513"/>
                  </a:lnTo>
                  <a:lnTo>
                    <a:pt x="274" y="2568"/>
                  </a:lnTo>
                  <a:lnTo>
                    <a:pt x="329" y="2595"/>
                  </a:lnTo>
                  <a:lnTo>
                    <a:pt x="410" y="2622"/>
                  </a:lnTo>
                  <a:lnTo>
                    <a:pt x="465" y="2595"/>
                  </a:lnTo>
                  <a:lnTo>
                    <a:pt x="520" y="2568"/>
                  </a:lnTo>
                  <a:lnTo>
                    <a:pt x="574" y="2513"/>
                  </a:lnTo>
                  <a:lnTo>
                    <a:pt x="574" y="2431"/>
                  </a:lnTo>
                  <a:lnTo>
                    <a:pt x="574" y="1940"/>
                  </a:lnTo>
                  <a:lnTo>
                    <a:pt x="520" y="1284"/>
                  </a:lnTo>
                  <a:lnTo>
                    <a:pt x="438" y="602"/>
                  </a:lnTo>
                  <a:lnTo>
                    <a:pt x="356" y="137"/>
                  </a:lnTo>
                  <a:lnTo>
                    <a:pt x="329" y="55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7"/>
            <p:cNvSpPr/>
            <p:nvPr/>
          </p:nvSpPr>
          <p:spPr>
            <a:xfrm>
              <a:off x="4547750" y="1784050"/>
              <a:ext cx="160450" cy="75800"/>
            </a:xfrm>
            <a:custGeom>
              <a:avLst/>
              <a:gdLst/>
              <a:ahLst/>
              <a:cxnLst/>
              <a:rect l="l" t="t" r="r" b="b"/>
              <a:pathLst>
                <a:path w="6418" h="3032" extrusionOk="0">
                  <a:moveTo>
                    <a:pt x="1830" y="0"/>
                  </a:moveTo>
                  <a:lnTo>
                    <a:pt x="1365" y="28"/>
                  </a:lnTo>
                  <a:lnTo>
                    <a:pt x="929" y="82"/>
                  </a:lnTo>
                  <a:lnTo>
                    <a:pt x="492" y="219"/>
                  </a:lnTo>
                  <a:lnTo>
                    <a:pt x="300" y="301"/>
                  </a:lnTo>
                  <a:lnTo>
                    <a:pt x="109" y="410"/>
                  </a:lnTo>
                  <a:lnTo>
                    <a:pt x="55" y="437"/>
                  </a:lnTo>
                  <a:lnTo>
                    <a:pt x="0" y="492"/>
                  </a:lnTo>
                  <a:lnTo>
                    <a:pt x="0" y="574"/>
                  </a:lnTo>
                  <a:lnTo>
                    <a:pt x="27" y="628"/>
                  </a:lnTo>
                  <a:lnTo>
                    <a:pt x="82" y="683"/>
                  </a:lnTo>
                  <a:lnTo>
                    <a:pt x="137" y="738"/>
                  </a:lnTo>
                  <a:lnTo>
                    <a:pt x="219" y="738"/>
                  </a:lnTo>
                  <a:lnTo>
                    <a:pt x="273" y="710"/>
                  </a:lnTo>
                  <a:lnTo>
                    <a:pt x="628" y="546"/>
                  </a:lnTo>
                  <a:lnTo>
                    <a:pt x="1010" y="437"/>
                  </a:lnTo>
                  <a:lnTo>
                    <a:pt x="1420" y="383"/>
                  </a:lnTo>
                  <a:lnTo>
                    <a:pt x="1830" y="355"/>
                  </a:lnTo>
                  <a:lnTo>
                    <a:pt x="2267" y="355"/>
                  </a:lnTo>
                  <a:lnTo>
                    <a:pt x="2649" y="410"/>
                  </a:lnTo>
                  <a:lnTo>
                    <a:pt x="3031" y="492"/>
                  </a:lnTo>
                  <a:lnTo>
                    <a:pt x="3332" y="601"/>
                  </a:lnTo>
                  <a:lnTo>
                    <a:pt x="3714" y="792"/>
                  </a:lnTo>
                  <a:lnTo>
                    <a:pt x="4042" y="983"/>
                  </a:lnTo>
                  <a:lnTo>
                    <a:pt x="4369" y="1229"/>
                  </a:lnTo>
                  <a:lnTo>
                    <a:pt x="4670" y="1475"/>
                  </a:lnTo>
                  <a:lnTo>
                    <a:pt x="4943" y="1721"/>
                  </a:lnTo>
                  <a:lnTo>
                    <a:pt x="5216" y="1966"/>
                  </a:lnTo>
                  <a:lnTo>
                    <a:pt x="5680" y="2485"/>
                  </a:lnTo>
                  <a:lnTo>
                    <a:pt x="6090" y="2977"/>
                  </a:lnTo>
                  <a:lnTo>
                    <a:pt x="6144" y="3031"/>
                  </a:lnTo>
                  <a:lnTo>
                    <a:pt x="6281" y="3031"/>
                  </a:lnTo>
                  <a:lnTo>
                    <a:pt x="6336" y="3004"/>
                  </a:lnTo>
                  <a:lnTo>
                    <a:pt x="6390" y="2949"/>
                  </a:lnTo>
                  <a:lnTo>
                    <a:pt x="6417" y="2868"/>
                  </a:lnTo>
                  <a:lnTo>
                    <a:pt x="6390" y="2813"/>
                  </a:lnTo>
                  <a:lnTo>
                    <a:pt x="6363" y="2731"/>
                  </a:lnTo>
                  <a:lnTo>
                    <a:pt x="5953" y="2239"/>
                  </a:lnTo>
                  <a:lnTo>
                    <a:pt x="5462" y="1721"/>
                  </a:lnTo>
                  <a:lnTo>
                    <a:pt x="5189" y="1448"/>
                  </a:lnTo>
                  <a:lnTo>
                    <a:pt x="4888" y="1174"/>
                  </a:lnTo>
                  <a:lnTo>
                    <a:pt x="4561" y="929"/>
                  </a:lnTo>
                  <a:lnTo>
                    <a:pt x="4233" y="683"/>
                  </a:lnTo>
                  <a:lnTo>
                    <a:pt x="3878" y="464"/>
                  </a:lnTo>
                  <a:lnTo>
                    <a:pt x="3496" y="273"/>
                  </a:lnTo>
                  <a:lnTo>
                    <a:pt x="3141" y="164"/>
                  </a:lnTo>
                  <a:lnTo>
                    <a:pt x="2731" y="5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7"/>
            <p:cNvSpPr/>
            <p:nvPr/>
          </p:nvSpPr>
          <p:spPr>
            <a:xfrm>
              <a:off x="4550475" y="1818850"/>
              <a:ext cx="80575" cy="28025"/>
            </a:xfrm>
            <a:custGeom>
              <a:avLst/>
              <a:gdLst/>
              <a:ahLst/>
              <a:cxnLst/>
              <a:rect l="l" t="t" r="r" b="b"/>
              <a:pathLst>
                <a:path w="3223" h="1121" extrusionOk="0">
                  <a:moveTo>
                    <a:pt x="656" y="1"/>
                  </a:moveTo>
                  <a:lnTo>
                    <a:pt x="410" y="28"/>
                  </a:lnTo>
                  <a:lnTo>
                    <a:pt x="137" y="56"/>
                  </a:lnTo>
                  <a:lnTo>
                    <a:pt x="82" y="83"/>
                  </a:lnTo>
                  <a:lnTo>
                    <a:pt x="28" y="137"/>
                  </a:lnTo>
                  <a:lnTo>
                    <a:pt x="0" y="192"/>
                  </a:lnTo>
                  <a:lnTo>
                    <a:pt x="0" y="274"/>
                  </a:lnTo>
                  <a:lnTo>
                    <a:pt x="28" y="329"/>
                  </a:lnTo>
                  <a:lnTo>
                    <a:pt x="82" y="383"/>
                  </a:lnTo>
                  <a:lnTo>
                    <a:pt x="164" y="411"/>
                  </a:lnTo>
                  <a:lnTo>
                    <a:pt x="219" y="411"/>
                  </a:lnTo>
                  <a:lnTo>
                    <a:pt x="465" y="383"/>
                  </a:lnTo>
                  <a:lnTo>
                    <a:pt x="683" y="356"/>
                  </a:lnTo>
                  <a:lnTo>
                    <a:pt x="929" y="383"/>
                  </a:lnTo>
                  <a:lnTo>
                    <a:pt x="1147" y="411"/>
                  </a:lnTo>
                  <a:lnTo>
                    <a:pt x="1611" y="492"/>
                  </a:lnTo>
                  <a:lnTo>
                    <a:pt x="2021" y="656"/>
                  </a:lnTo>
                  <a:lnTo>
                    <a:pt x="2376" y="793"/>
                  </a:lnTo>
                  <a:lnTo>
                    <a:pt x="2677" y="929"/>
                  </a:lnTo>
                  <a:lnTo>
                    <a:pt x="2950" y="1093"/>
                  </a:lnTo>
                  <a:lnTo>
                    <a:pt x="3032" y="1121"/>
                  </a:lnTo>
                  <a:lnTo>
                    <a:pt x="3113" y="1093"/>
                  </a:lnTo>
                  <a:lnTo>
                    <a:pt x="3195" y="1039"/>
                  </a:lnTo>
                  <a:lnTo>
                    <a:pt x="3223" y="957"/>
                  </a:lnTo>
                  <a:lnTo>
                    <a:pt x="3195" y="902"/>
                  </a:lnTo>
                  <a:lnTo>
                    <a:pt x="3168" y="820"/>
                  </a:lnTo>
                  <a:lnTo>
                    <a:pt x="3141" y="766"/>
                  </a:lnTo>
                  <a:lnTo>
                    <a:pt x="2813" y="602"/>
                  </a:lnTo>
                  <a:lnTo>
                    <a:pt x="2513" y="465"/>
                  </a:lnTo>
                  <a:lnTo>
                    <a:pt x="2103" y="301"/>
                  </a:lnTo>
                  <a:lnTo>
                    <a:pt x="1666" y="137"/>
                  </a:lnTo>
                  <a:lnTo>
                    <a:pt x="1175" y="28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7"/>
            <p:cNvSpPr/>
            <p:nvPr/>
          </p:nvSpPr>
          <p:spPr>
            <a:xfrm>
              <a:off x="4119700" y="826225"/>
              <a:ext cx="314725" cy="288800"/>
            </a:xfrm>
            <a:custGeom>
              <a:avLst/>
              <a:gdLst/>
              <a:ahLst/>
              <a:cxnLst/>
              <a:rect l="l" t="t" r="r" b="b"/>
              <a:pathLst>
                <a:path w="12589" h="11552" extrusionOk="0">
                  <a:moveTo>
                    <a:pt x="7237" y="0"/>
                  </a:moveTo>
                  <a:lnTo>
                    <a:pt x="6854" y="55"/>
                  </a:lnTo>
                  <a:lnTo>
                    <a:pt x="6499" y="110"/>
                  </a:lnTo>
                  <a:lnTo>
                    <a:pt x="6117" y="164"/>
                  </a:lnTo>
                  <a:lnTo>
                    <a:pt x="5762" y="273"/>
                  </a:lnTo>
                  <a:lnTo>
                    <a:pt x="5407" y="383"/>
                  </a:lnTo>
                  <a:lnTo>
                    <a:pt x="5052" y="492"/>
                  </a:lnTo>
                  <a:lnTo>
                    <a:pt x="4697" y="656"/>
                  </a:lnTo>
                  <a:lnTo>
                    <a:pt x="4369" y="792"/>
                  </a:lnTo>
                  <a:lnTo>
                    <a:pt x="3714" y="1175"/>
                  </a:lnTo>
                  <a:lnTo>
                    <a:pt x="3195" y="1475"/>
                  </a:lnTo>
                  <a:lnTo>
                    <a:pt x="2731" y="1830"/>
                  </a:lnTo>
                  <a:lnTo>
                    <a:pt x="2267" y="2240"/>
                  </a:lnTo>
                  <a:lnTo>
                    <a:pt x="1830" y="2649"/>
                  </a:lnTo>
                  <a:lnTo>
                    <a:pt x="1447" y="3113"/>
                  </a:lnTo>
                  <a:lnTo>
                    <a:pt x="1092" y="3578"/>
                  </a:lnTo>
                  <a:lnTo>
                    <a:pt x="765" y="4096"/>
                  </a:lnTo>
                  <a:lnTo>
                    <a:pt x="492" y="4615"/>
                  </a:lnTo>
                  <a:lnTo>
                    <a:pt x="300" y="5189"/>
                  </a:lnTo>
                  <a:lnTo>
                    <a:pt x="137" y="5762"/>
                  </a:lnTo>
                  <a:lnTo>
                    <a:pt x="27" y="6363"/>
                  </a:lnTo>
                  <a:lnTo>
                    <a:pt x="0" y="6964"/>
                  </a:lnTo>
                  <a:lnTo>
                    <a:pt x="0" y="7264"/>
                  </a:lnTo>
                  <a:lnTo>
                    <a:pt x="27" y="7565"/>
                  </a:lnTo>
                  <a:lnTo>
                    <a:pt x="82" y="7838"/>
                  </a:lnTo>
                  <a:lnTo>
                    <a:pt x="137" y="8138"/>
                  </a:lnTo>
                  <a:lnTo>
                    <a:pt x="219" y="8438"/>
                  </a:lnTo>
                  <a:lnTo>
                    <a:pt x="300" y="8712"/>
                  </a:lnTo>
                  <a:lnTo>
                    <a:pt x="410" y="8985"/>
                  </a:lnTo>
                  <a:lnTo>
                    <a:pt x="546" y="9258"/>
                  </a:lnTo>
                  <a:lnTo>
                    <a:pt x="683" y="9503"/>
                  </a:lnTo>
                  <a:lnTo>
                    <a:pt x="847" y="9777"/>
                  </a:lnTo>
                  <a:lnTo>
                    <a:pt x="1038" y="9995"/>
                  </a:lnTo>
                  <a:lnTo>
                    <a:pt x="1229" y="10241"/>
                  </a:lnTo>
                  <a:lnTo>
                    <a:pt x="1447" y="10432"/>
                  </a:lnTo>
                  <a:lnTo>
                    <a:pt x="1666" y="10623"/>
                  </a:lnTo>
                  <a:lnTo>
                    <a:pt x="1912" y="10814"/>
                  </a:lnTo>
                  <a:lnTo>
                    <a:pt x="2157" y="10978"/>
                  </a:lnTo>
                  <a:lnTo>
                    <a:pt x="2430" y="11115"/>
                  </a:lnTo>
                  <a:lnTo>
                    <a:pt x="2704" y="11251"/>
                  </a:lnTo>
                  <a:lnTo>
                    <a:pt x="2977" y="11360"/>
                  </a:lnTo>
                  <a:lnTo>
                    <a:pt x="3250" y="11442"/>
                  </a:lnTo>
                  <a:lnTo>
                    <a:pt x="3550" y="11497"/>
                  </a:lnTo>
                  <a:lnTo>
                    <a:pt x="3850" y="11552"/>
                  </a:lnTo>
                  <a:lnTo>
                    <a:pt x="4451" y="11552"/>
                  </a:lnTo>
                  <a:lnTo>
                    <a:pt x="12562" y="4779"/>
                  </a:lnTo>
                  <a:lnTo>
                    <a:pt x="12589" y="4397"/>
                  </a:lnTo>
                  <a:lnTo>
                    <a:pt x="12589" y="4042"/>
                  </a:lnTo>
                  <a:lnTo>
                    <a:pt x="12534" y="3687"/>
                  </a:lnTo>
                  <a:lnTo>
                    <a:pt x="12452" y="3332"/>
                  </a:lnTo>
                  <a:lnTo>
                    <a:pt x="12316" y="2977"/>
                  </a:lnTo>
                  <a:lnTo>
                    <a:pt x="12179" y="2649"/>
                  </a:lnTo>
                  <a:lnTo>
                    <a:pt x="11988" y="2321"/>
                  </a:lnTo>
                  <a:lnTo>
                    <a:pt x="11797" y="2021"/>
                  </a:lnTo>
                  <a:lnTo>
                    <a:pt x="11551" y="1721"/>
                  </a:lnTo>
                  <a:lnTo>
                    <a:pt x="11306" y="1448"/>
                  </a:lnTo>
                  <a:lnTo>
                    <a:pt x="11032" y="1202"/>
                  </a:lnTo>
                  <a:lnTo>
                    <a:pt x="10732" y="956"/>
                  </a:lnTo>
                  <a:lnTo>
                    <a:pt x="10432" y="738"/>
                  </a:lnTo>
                  <a:lnTo>
                    <a:pt x="10104" y="546"/>
                  </a:lnTo>
                  <a:lnTo>
                    <a:pt x="9776" y="410"/>
                  </a:lnTo>
                  <a:lnTo>
                    <a:pt x="9421" y="273"/>
                  </a:lnTo>
                  <a:lnTo>
                    <a:pt x="9066" y="164"/>
                  </a:lnTo>
                  <a:lnTo>
                    <a:pt x="8684" y="82"/>
                  </a:lnTo>
                  <a:lnTo>
                    <a:pt x="8329" y="28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7"/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extrusionOk="0">
                  <a:moveTo>
                    <a:pt x="13490" y="0"/>
                  </a:moveTo>
                  <a:lnTo>
                    <a:pt x="12343" y="28"/>
                  </a:lnTo>
                  <a:lnTo>
                    <a:pt x="11770" y="82"/>
                  </a:lnTo>
                  <a:lnTo>
                    <a:pt x="11197" y="137"/>
                  </a:lnTo>
                  <a:lnTo>
                    <a:pt x="10650" y="219"/>
                  </a:lnTo>
                  <a:lnTo>
                    <a:pt x="10132" y="301"/>
                  </a:lnTo>
                  <a:lnTo>
                    <a:pt x="9613" y="410"/>
                  </a:lnTo>
                  <a:lnTo>
                    <a:pt x="9121" y="519"/>
                  </a:lnTo>
                  <a:lnTo>
                    <a:pt x="8657" y="628"/>
                  </a:lnTo>
                  <a:lnTo>
                    <a:pt x="8193" y="792"/>
                  </a:lnTo>
                  <a:lnTo>
                    <a:pt x="7756" y="929"/>
                  </a:lnTo>
                  <a:lnTo>
                    <a:pt x="7319" y="1093"/>
                  </a:lnTo>
                  <a:lnTo>
                    <a:pt x="6909" y="1284"/>
                  </a:lnTo>
                  <a:lnTo>
                    <a:pt x="6527" y="1475"/>
                  </a:lnTo>
                  <a:lnTo>
                    <a:pt x="5762" y="1857"/>
                  </a:lnTo>
                  <a:lnTo>
                    <a:pt x="5080" y="2321"/>
                  </a:lnTo>
                  <a:lnTo>
                    <a:pt x="4451" y="2786"/>
                  </a:lnTo>
                  <a:lnTo>
                    <a:pt x="3878" y="3305"/>
                  </a:lnTo>
                  <a:lnTo>
                    <a:pt x="3332" y="3823"/>
                  </a:lnTo>
                  <a:lnTo>
                    <a:pt x="2868" y="4370"/>
                  </a:lnTo>
                  <a:lnTo>
                    <a:pt x="2431" y="4943"/>
                  </a:lnTo>
                  <a:lnTo>
                    <a:pt x="2048" y="5544"/>
                  </a:lnTo>
                  <a:lnTo>
                    <a:pt x="1693" y="6145"/>
                  </a:lnTo>
                  <a:lnTo>
                    <a:pt x="1393" y="6745"/>
                  </a:lnTo>
                  <a:lnTo>
                    <a:pt x="1120" y="7373"/>
                  </a:lnTo>
                  <a:lnTo>
                    <a:pt x="901" y="7974"/>
                  </a:lnTo>
                  <a:lnTo>
                    <a:pt x="710" y="8602"/>
                  </a:lnTo>
                  <a:lnTo>
                    <a:pt x="519" y="9203"/>
                  </a:lnTo>
                  <a:lnTo>
                    <a:pt x="383" y="9776"/>
                  </a:lnTo>
                  <a:lnTo>
                    <a:pt x="273" y="10350"/>
                  </a:lnTo>
                  <a:lnTo>
                    <a:pt x="191" y="10923"/>
                  </a:lnTo>
                  <a:lnTo>
                    <a:pt x="110" y="11442"/>
                  </a:lnTo>
                  <a:lnTo>
                    <a:pt x="28" y="12453"/>
                  </a:lnTo>
                  <a:lnTo>
                    <a:pt x="0" y="13299"/>
                  </a:lnTo>
                  <a:lnTo>
                    <a:pt x="28" y="13982"/>
                  </a:lnTo>
                  <a:lnTo>
                    <a:pt x="55" y="14473"/>
                  </a:lnTo>
                  <a:lnTo>
                    <a:pt x="110" y="14910"/>
                  </a:lnTo>
                  <a:lnTo>
                    <a:pt x="191" y="15484"/>
                  </a:lnTo>
                  <a:lnTo>
                    <a:pt x="328" y="16139"/>
                  </a:lnTo>
                  <a:lnTo>
                    <a:pt x="492" y="16904"/>
                  </a:lnTo>
                  <a:lnTo>
                    <a:pt x="710" y="17723"/>
                  </a:lnTo>
                  <a:lnTo>
                    <a:pt x="956" y="18597"/>
                  </a:lnTo>
                  <a:lnTo>
                    <a:pt x="1229" y="19525"/>
                  </a:lnTo>
                  <a:lnTo>
                    <a:pt x="1530" y="20454"/>
                  </a:lnTo>
                  <a:lnTo>
                    <a:pt x="1857" y="21410"/>
                  </a:lnTo>
                  <a:lnTo>
                    <a:pt x="2240" y="22365"/>
                  </a:lnTo>
                  <a:lnTo>
                    <a:pt x="2622" y="23267"/>
                  </a:lnTo>
                  <a:lnTo>
                    <a:pt x="3059" y="24168"/>
                  </a:lnTo>
                  <a:lnTo>
                    <a:pt x="3496" y="25014"/>
                  </a:lnTo>
                  <a:lnTo>
                    <a:pt x="3960" y="25779"/>
                  </a:lnTo>
                  <a:lnTo>
                    <a:pt x="4206" y="26134"/>
                  </a:lnTo>
                  <a:lnTo>
                    <a:pt x="4451" y="26462"/>
                  </a:lnTo>
                  <a:lnTo>
                    <a:pt x="4697" y="26789"/>
                  </a:lnTo>
                  <a:lnTo>
                    <a:pt x="4970" y="27062"/>
                  </a:lnTo>
                  <a:lnTo>
                    <a:pt x="5516" y="27581"/>
                  </a:lnTo>
                  <a:lnTo>
                    <a:pt x="6117" y="28100"/>
                  </a:lnTo>
                  <a:lnTo>
                    <a:pt x="6745" y="28564"/>
                  </a:lnTo>
                  <a:lnTo>
                    <a:pt x="7401" y="29029"/>
                  </a:lnTo>
                  <a:lnTo>
                    <a:pt x="8083" y="29438"/>
                  </a:lnTo>
                  <a:lnTo>
                    <a:pt x="8766" y="29848"/>
                  </a:lnTo>
                  <a:lnTo>
                    <a:pt x="9476" y="30203"/>
                  </a:lnTo>
                  <a:lnTo>
                    <a:pt x="10159" y="30530"/>
                  </a:lnTo>
                  <a:lnTo>
                    <a:pt x="10842" y="30831"/>
                  </a:lnTo>
                  <a:lnTo>
                    <a:pt x="11497" y="31104"/>
                  </a:lnTo>
                  <a:lnTo>
                    <a:pt x="12098" y="31322"/>
                  </a:lnTo>
                  <a:lnTo>
                    <a:pt x="12698" y="31541"/>
                  </a:lnTo>
                  <a:lnTo>
                    <a:pt x="13217" y="31677"/>
                  </a:lnTo>
                  <a:lnTo>
                    <a:pt x="13709" y="31814"/>
                  </a:lnTo>
                  <a:lnTo>
                    <a:pt x="14118" y="31896"/>
                  </a:lnTo>
                  <a:lnTo>
                    <a:pt x="14446" y="31950"/>
                  </a:lnTo>
                  <a:lnTo>
                    <a:pt x="14801" y="31950"/>
                  </a:lnTo>
                  <a:lnTo>
                    <a:pt x="15265" y="31896"/>
                  </a:lnTo>
                  <a:lnTo>
                    <a:pt x="15784" y="31787"/>
                  </a:lnTo>
                  <a:lnTo>
                    <a:pt x="16412" y="31650"/>
                  </a:lnTo>
                  <a:lnTo>
                    <a:pt x="17095" y="31432"/>
                  </a:lnTo>
                  <a:lnTo>
                    <a:pt x="17832" y="31159"/>
                  </a:lnTo>
                  <a:lnTo>
                    <a:pt x="18597" y="30831"/>
                  </a:lnTo>
                  <a:lnTo>
                    <a:pt x="19389" y="30421"/>
                  </a:lnTo>
                  <a:lnTo>
                    <a:pt x="20208" y="29930"/>
                  </a:lnTo>
                  <a:lnTo>
                    <a:pt x="20618" y="29657"/>
                  </a:lnTo>
                  <a:lnTo>
                    <a:pt x="21027" y="29356"/>
                  </a:lnTo>
                  <a:lnTo>
                    <a:pt x="21437" y="29056"/>
                  </a:lnTo>
                  <a:lnTo>
                    <a:pt x="21847" y="28728"/>
                  </a:lnTo>
                  <a:lnTo>
                    <a:pt x="22256" y="28373"/>
                  </a:lnTo>
                  <a:lnTo>
                    <a:pt x="22639" y="27991"/>
                  </a:lnTo>
                  <a:lnTo>
                    <a:pt x="23021" y="27581"/>
                  </a:lnTo>
                  <a:lnTo>
                    <a:pt x="23403" y="27172"/>
                  </a:lnTo>
                  <a:lnTo>
                    <a:pt x="23758" y="26735"/>
                  </a:lnTo>
                  <a:lnTo>
                    <a:pt x="24113" y="26243"/>
                  </a:lnTo>
                  <a:lnTo>
                    <a:pt x="24468" y="25752"/>
                  </a:lnTo>
                  <a:lnTo>
                    <a:pt x="24796" y="25233"/>
                  </a:lnTo>
                  <a:lnTo>
                    <a:pt x="25096" y="24687"/>
                  </a:lnTo>
                  <a:lnTo>
                    <a:pt x="25397" y="24113"/>
                  </a:lnTo>
                  <a:lnTo>
                    <a:pt x="25560" y="23649"/>
                  </a:lnTo>
                  <a:lnTo>
                    <a:pt x="25670" y="23157"/>
                  </a:lnTo>
                  <a:lnTo>
                    <a:pt x="25752" y="22693"/>
                  </a:lnTo>
                  <a:lnTo>
                    <a:pt x="25806" y="22202"/>
                  </a:lnTo>
                  <a:lnTo>
                    <a:pt x="25806" y="21737"/>
                  </a:lnTo>
                  <a:lnTo>
                    <a:pt x="25779" y="21273"/>
                  </a:lnTo>
                  <a:lnTo>
                    <a:pt x="25752" y="20809"/>
                  </a:lnTo>
                  <a:lnTo>
                    <a:pt x="25670" y="20372"/>
                  </a:lnTo>
                  <a:lnTo>
                    <a:pt x="25506" y="19525"/>
                  </a:lnTo>
                  <a:lnTo>
                    <a:pt x="25342" y="18788"/>
                  </a:lnTo>
                  <a:lnTo>
                    <a:pt x="25178" y="18187"/>
                  </a:lnTo>
                  <a:lnTo>
                    <a:pt x="25096" y="17696"/>
                  </a:lnTo>
                  <a:lnTo>
                    <a:pt x="25096" y="17477"/>
                  </a:lnTo>
                  <a:lnTo>
                    <a:pt x="25096" y="17232"/>
                  </a:lnTo>
                  <a:lnTo>
                    <a:pt x="25178" y="16658"/>
                  </a:lnTo>
                  <a:lnTo>
                    <a:pt x="25315" y="16003"/>
                  </a:lnTo>
                  <a:lnTo>
                    <a:pt x="25451" y="15293"/>
                  </a:lnTo>
                  <a:lnTo>
                    <a:pt x="25615" y="14555"/>
                  </a:lnTo>
                  <a:lnTo>
                    <a:pt x="25779" y="13845"/>
                  </a:lnTo>
                  <a:lnTo>
                    <a:pt x="25888" y="13163"/>
                  </a:lnTo>
                  <a:lnTo>
                    <a:pt x="25915" y="12862"/>
                  </a:lnTo>
                  <a:lnTo>
                    <a:pt x="25943" y="12589"/>
                  </a:lnTo>
                  <a:lnTo>
                    <a:pt x="25943" y="12016"/>
                  </a:lnTo>
                  <a:lnTo>
                    <a:pt x="25915" y="11306"/>
                  </a:lnTo>
                  <a:lnTo>
                    <a:pt x="25834" y="10432"/>
                  </a:lnTo>
                  <a:lnTo>
                    <a:pt x="25752" y="9968"/>
                  </a:lnTo>
                  <a:lnTo>
                    <a:pt x="25670" y="9476"/>
                  </a:lnTo>
                  <a:lnTo>
                    <a:pt x="25560" y="8957"/>
                  </a:lnTo>
                  <a:lnTo>
                    <a:pt x="25424" y="8411"/>
                  </a:lnTo>
                  <a:lnTo>
                    <a:pt x="25233" y="7892"/>
                  </a:lnTo>
                  <a:lnTo>
                    <a:pt x="25042" y="7319"/>
                  </a:lnTo>
                  <a:lnTo>
                    <a:pt x="24823" y="6773"/>
                  </a:lnTo>
                  <a:lnTo>
                    <a:pt x="24577" y="6226"/>
                  </a:lnTo>
                  <a:lnTo>
                    <a:pt x="24277" y="5653"/>
                  </a:lnTo>
                  <a:lnTo>
                    <a:pt x="23949" y="5107"/>
                  </a:lnTo>
                  <a:lnTo>
                    <a:pt x="23567" y="4561"/>
                  </a:lnTo>
                  <a:lnTo>
                    <a:pt x="23185" y="4042"/>
                  </a:lnTo>
                  <a:lnTo>
                    <a:pt x="22720" y="3523"/>
                  </a:lnTo>
                  <a:lnTo>
                    <a:pt x="22229" y="3031"/>
                  </a:lnTo>
                  <a:lnTo>
                    <a:pt x="21710" y="2567"/>
                  </a:lnTo>
                  <a:lnTo>
                    <a:pt x="21137" y="2130"/>
                  </a:lnTo>
                  <a:lnTo>
                    <a:pt x="20509" y="1721"/>
                  </a:lnTo>
                  <a:lnTo>
                    <a:pt x="19826" y="1338"/>
                  </a:lnTo>
                  <a:lnTo>
                    <a:pt x="19089" y="1011"/>
                  </a:lnTo>
                  <a:lnTo>
                    <a:pt x="18297" y="710"/>
                  </a:lnTo>
                  <a:lnTo>
                    <a:pt x="17450" y="464"/>
                  </a:lnTo>
                  <a:lnTo>
                    <a:pt x="16549" y="273"/>
                  </a:lnTo>
                  <a:lnTo>
                    <a:pt x="15593" y="137"/>
                  </a:lnTo>
                  <a:lnTo>
                    <a:pt x="14583" y="28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7"/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fill="none" extrusionOk="0">
                  <a:moveTo>
                    <a:pt x="14446" y="31950"/>
                  </a:moveTo>
                  <a:lnTo>
                    <a:pt x="14446" y="31950"/>
                  </a:lnTo>
                  <a:lnTo>
                    <a:pt x="14118" y="31896"/>
                  </a:lnTo>
                  <a:lnTo>
                    <a:pt x="13709" y="31814"/>
                  </a:lnTo>
                  <a:lnTo>
                    <a:pt x="13217" y="31677"/>
                  </a:lnTo>
                  <a:lnTo>
                    <a:pt x="12698" y="31541"/>
                  </a:lnTo>
                  <a:lnTo>
                    <a:pt x="12098" y="31322"/>
                  </a:lnTo>
                  <a:lnTo>
                    <a:pt x="11497" y="31104"/>
                  </a:lnTo>
                  <a:lnTo>
                    <a:pt x="10842" y="30831"/>
                  </a:lnTo>
                  <a:lnTo>
                    <a:pt x="10159" y="30530"/>
                  </a:lnTo>
                  <a:lnTo>
                    <a:pt x="9476" y="30203"/>
                  </a:lnTo>
                  <a:lnTo>
                    <a:pt x="8766" y="29848"/>
                  </a:lnTo>
                  <a:lnTo>
                    <a:pt x="8083" y="29438"/>
                  </a:lnTo>
                  <a:lnTo>
                    <a:pt x="7401" y="29029"/>
                  </a:lnTo>
                  <a:lnTo>
                    <a:pt x="6745" y="28564"/>
                  </a:lnTo>
                  <a:lnTo>
                    <a:pt x="6117" y="28100"/>
                  </a:lnTo>
                  <a:lnTo>
                    <a:pt x="5516" y="27581"/>
                  </a:lnTo>
                  <a:lnTo>
                    <a:pt x="4970" y="27062"/>
                  </a:lnTo>
                  <a:lnTo>
                    <a:pt x="4970" y="27062"/>
                  </a:lnTo>
                  <a:lnTo>
                    <a:pt x="4697" y="26789"/>
                  </a:lnTo>
                  <a:lnTo>
                    <a:pt x="4451" y="26462"/>
                  </a:lnTo>
                  <a:lnTo>
                    <a:pt x="4206" y="26134"/>
                  </a:lnTo>
                  <a:lnTo>
                    <a:pt x="3960" y="25779"/>
                  </a:lnTo>
                  <a:lnTo>
                    <a:pt x="3496" y="25014"/>
                  </a:lnTo>
                  <a:lnTo>
                    <a:pt x="3059" y="24168"/>
                  </a:lnTo>
                  <a:lnTo>
                    <a:pt x="2622" y="23267"/>
                  </a:lnTo>
                  <a:lnTo>
                    <a:pt x="2240" y="22365"/>
                  </a:lnTo>
                  <a:lnTo>
                    <a:pt x="1857" y="21410"/>
                  </a:lnTo>
                  <a:lnTo>
                    <a:pt x="1530" y="20454"/>
                  </a:lnTo>
                  <a:lnTo>
                    <a:pt x="1229" y="19525"/>
                  </a:lnTo>
                  <a:lnTo>
                    <a:pt x="956" y="18597"/>
                  </a:lnTo>
                  <a:lnTo>
                    <a:pt x="710" y="17723"/>
                  </a:lnTo>
                  <a:lnTo>
                    <a:pt x="492" y="16904"/>
                  </a:lnTo>
                  <a:lnTo>
                    <a:pt x="328" y="16139"/>
                  </a:lnTo>
                  <a:lnTo>
                    <a:pt x="191" y="15484"/>
                  </a:lnTo>
                  <a:lnTo>
                    <a:pt x="110" y="14910"/>
                  </a:lnTo>
                  <a:lnTo>
                    <a:pt x="55" y="14473"/>
                  </a:lnTo>
                  <a:lnTo>
                    <a:pt x="55" y="14473"/>
                  </a:lnTo>
                  <a:lnTo>
                    <a:pt x="28" y="13982"/>
                  </a:lnTo>
                  <a:lnTo>
                    <a:pt x="0" y="13299"/>
                  </a:lnTo>
                  <a:lnTo>
                    <a:pt x="28" y="12453"/>
                  </a:lnTo>
                  <a:lnTo>
                    <a:pt x="110" y="11442"/>
                  </a:lnTo>
                  <a:lnTo>
                    <a:pt x="191" y="10923"/>
                  </a:lnTo>
                  <a:lnTo>
                    <a:pt x="273" y="10350"/>
                  </a:lnTo>
                  <a:lnTo>
                    <a:pt x="383" y="9776"/>
                  </a:lnTo>
                  <a:lnTo>
                    <a:pt x="519" y="9203"/>
                  </a:lnTo>
                  <a:lnTo>
                    <a:pt x="710" y="8602"/>
                  </a:lnTo>
                  <a:lnTo>
                    <a:pt x="901" y="7974"/>
                  </a:lnTo>
                  <a:lnTo>
                    <a:pt x="1120" y="7373"/>
                  </a:lnTo>
                  <a:lnTo>
                    <a:pt x="1393" y="6745"/>
                  </a:lnTo>
                  <a:lnTo>
                    <a:pt x="1693" y="6145"/>
                  </a:lnTo>
                  <a:lnTo>
                    <a:pt x="2048" y="5544"/>
                  </a:lnTo>
                  <a:lnTo>
                    <a:pt x="2431" y="4943"/>
                  </a:lnTo>
                  <a:lnTo>
                    <a:pt x="2868" y="4370"/>
                  </a:lnTo>
                  <a:lnTo>
                    <a:pt x="3332" y="3823"/>
                  </a:lnTo>
                  <a:lnTo>
                    <a:pt x="3878" y="3305"/>
                  </a:lnTo>
                  <a:lnTo>
                    <a:pt x="4451" y="2786"/>
                  </a:lnTo>
                  <a:lnTo>
                    <a:pt x="5080" y="2321"/>
                  </a:lnTo>
                  <a:lnTo>
                    <a:pt x="5762" y="1857"/>
                  </a:lnTo>
                  <a:lnTo>
                    <a:pt x="6527" y="1475"/>
                  </a:lnTo>
                  <a:lnTo>
                    <a:pt x="6909" y="1284"/>
                  </a:lnTo>
                  <a:lnTo>
                    <a:pt x="7319" y="1093"/>
                  </a:lnTo>
                  <a:lnTo>
                    <a:pt x="7756" y="929"/>
                  </a:lnTo>
                  <a:lnTo>
                    <a:pt x="8193" y="792"/>
                  </a:lnTo>
                  <a:lnTo>
                    <a:pt x="8657" y="628"/>
                  </a:lnTo>
                  <a:lnTo>
                    <a:pt x="9121" y="519"/>
                  </a:lnTo>
                  <a:lnTo>
                    <a:pt x="9613" y="410"/>
                  </a:lnTo>
                  <a:lnTo>
                    <a:pt x="10132" y="301"/>
                  </a:lnTo>
                  <a:lnTo>
                    <a:pt x="10650" y="219"/>
                  </a:lnTo>
                  <a:lnTo>
                    <a:pt x="11197" y="137"/>
                  </a:lnTo>
                  <a:lnTo>
                    <a:pt x="11770" y="82"/>
                  </a:lnTo>
                  <a:lnTo>
                    <a:pt x="12343" y="28"/>
                  </a:lnTo>
                  <a:lnTo>
                    <a:pt x="12343" y="28"/>
                  </a:lnTo>
                  <a:lnTo>
                    <a:pt x="13490" y="0"/>
                  </a:lnTo>
                  <a:lnTo>
                    <a:pt x="14583" y="28"/>
                  </a:lnTo>
                  <a:lnTo>
                    <a:pt x="15593" y="137"/>
                  </a:lnTo>
                  <a:lnTo>
                    <a:pt x="16549" y="273"/>
                  </a:lnTo>
                  <a:lnTo>
                    <a:pt x="17450" y="464"/>
                  </a:lnTo>
                  <a:lnTo>
                    <a:pt x="18297" y="710"/>
                  </a:lnTo>
                  <a:lnTo>
                    <a:pt x="19089" y="1011"/>
                  </a:lnTo>
                  <a:lnTo>
                    <a:pt x="19826" y="1338"/>
                  </a:lnTo>
                  <a:lnTo>
                    <a:pt x="20509" y="1721"/>
                  </a:lnTo>
                  <a:lnTo>
                    <a:pt x="21137" y="2130"/>
                  </a:lnTo>
                  <a:lnTo>
                    <a:pt x="21710" y="2567"/>
                  </a:lnTo>
                  <a:lnTo>
                    <a:pt x="22229" y="3031"/>
                  </a:lnTo>
                  <a:lnTo>
                    <a:pt x="22720" y="3523"/>
                  </a:lnTo>
                  <a:lnTo>
                    <a:pt x="23185" y="4042"/>
                  </a:lnTo>
                  <a:lnTo>
                    <a:pt x="23567" y="4561"/>
                  </a:lnTo>
                  <a:lnTo>
                    <a:pt x="23949" y="5107"/>
                  </a:lnTo>
                  <a:lnTo>
                    <a:pt x="24277" y="5653"/>
                  </a:lnTo>
                  <a:lnTo>
                    <a:pt x="24577" y="6226"/>
                  </a:lnTo>
                  <a:lnTo>
                    <a:pt x="24823" y="6773"/>
                  </a:lnTo>
                  <a:lnTo>
                    <a:pt x="25042" y="7319"/>
                  </a:lnTo>
                  <a:lnTo>
                    <a:pt x="25233" y="7892"/>
                  </a:lnTo>
                  <a:lnTo>
                    <a:pt x="25424" y="8411"/>
                  </a:lnTo>
                  <a:lnTo>
                    <a:pt x="25560" y="8957"/>
                  </a:lnTo>
                  <a:lnTo>
                    <a:pt x="25670" y="9476"/>
                  </a:lnTo>
                  <a:lnTo>
                    <a:pt x="25752" y="9968"/>
                  </a:lnTo>
                  <a:lnTo>
                    <a:pt x="25834" y="10432"/>
                  </a:lnTo>
                  <a:lnTo>
                    <a:pt x="25915" y="11306"/>
                  </a:lnTo>
                  <a:lnTo>
                    <a:pt x="25943" y="12016"/>
                  </a:lnTo>
                  <a:lnTo>
                    <a:pt x="25943" y="12589"/>
                  </a:lnTo>
                  <a:lnTo>
                    <a:pt x="25943" y="12589"/>
                  </a:lnTo>
                  <a:lnTo>
                    <a:pt x="25915" y="12862"/>
                  </a:lnTo>
                  <a:lnTo>
                    <a:pt x="25888" y="13163"/>
                  </a:lnTo>
                  <a:lnTo>
                    <a:pt x="25779" y="13845"/>
                  </a:lnTo>
                  <a:lnTo>
                    <a:pt x="25615" y="14555"/>
                  </a:lnTo>
                  <a:lnTo>
                    <a:pt x="25451" y="15293"/>
                  </a:lnTo>
                  <a:lnTo>
                    <a:pt x="25315" y="16003"/>
                  </a:lnTo>
                  <a:lnTo>
                    <a:pt x="25178" y="16658"/>
                  </a:lnTo>
                  <a:lnTo>
                    <a:pt x="25096" y="17232"/>
                  </a:lnTo>
                  <a:lnTo>
                    <a:pt x="25096" y="17477"/>
                  </a:lnTo>
                  <a:lnTo>
                    <a:pt x="25096" y="17696"/>
                  </a:lnTo>
                  <a:lnTo>
                    <a:pt x="25096" y="17696"/>
                  </a:lnTo>
                  <a:lnTo>
                    <a:pt x="25178" y="18187"/>
                  </a:lnTo>
                  <a:lnTo>
                    <a:pt x="25342" y="18788"/>
                  </a:lnTo>
                  <a:lnTo>
                    <a:pt x="25506" y="19525"/>
                  </a:lnTo>
                  <a:lnTo>
                    <a:pt x="25670" y="20372"/>
                  </a:lnTo>
                  <a:lnTo>
                    <a:pt x="25752" y="20809"/>
                  </a:lnTo>
                  <a:lnTo>
                    <a:pt x="25779" y="21273"/>
                  </a:lnTo>
                  <a:lnTo>
                    <a:pt x="25806" y="21737"/>
                  </a:lnTo>
                  <a:lnTo>
                    <a:pt x="25806" y="22202"/>
                  </a:lnTo>
                  <a:lnTo>
                    <a:pt x="25752" y="22693"/>
                  </a:lnTo>
                  <a:lnTo>
                    <a:pt x="25670" y="23157"/>
                  </a:lnTo>
                  <a:lnTo>
                    <a:pt x="25560" y="23649"/>
                  </a:lnTo>
                  <a:lnTo>
                    <a:pt x="25397" y="24113"/>
                  </a:lnTo>
                  <a:lnTo>
                    <a:pt x="25397" y="24113"/>
                  </a:lnTo>
                  <a:lnTo>
                    <a:pt x="25096" y="24687"/>
                  </a:lnTo>
                  <a:lnTo>
                    <a:pt x="24796" y="25233"/>
                  </a:lnTo>
                  <a:lnTo>
                    <a:pt x="24468" y="25752"/>
                  </a:lnTo>
                  <a:lnTo>
                    <a:pt x="24113" y="26243"/>
                  </a:lnTo>
                  <a:lnTo>
                    <a:pt x="23758" y="26735"/>
                  </a:lnTo>
                  <a:lnTo>
                    <a:pt x="23403" y="27172"/>
                  </a:lnTo>
                  <a:lnTo>
                    <a:pt x="23021" y="27581"/>
                  </a:lnTo>
                  <a:lnTo>
                    <a:pt x="22639" y="27991"/>
                  </a:lnTo>
                  <a:lnTo>
                    <a:pt x="22256" y="28373"/>
                  </a:lnTo>
                  <a:lnTo>
                    <a:pt x="21847" y="28728"/>
                  </a:lnTo>
                  <a:lnTo>
                    <a:pt x="21437" y="29056"/>
                  </a:lnTo>
                  <a:lnTo>
                    <a:pt x="21027" y="29356"/>
                  </a:lnTo>
                  <a:lnTo>
                    <a:pt x="20618" y="29657"/>
                  </a:lnTo>
                  <a:lnTo>
                    <a:pt x="20208" y="29930"/>
                  </a:lnTo>
                  <a:lnTo>
                    <a:pt x="19389" y="30421"/>
                  </a:lnTo>
                  <a:lnTo>
                    <a:pt x="18597" y="30831"/>
                  </a:lnTo>
                  <a:lnTo>
                    <a:pt x="17832" y="31159"/>
                  </a:lnTo>
                  <a:lnTo>
                    <a:pt x="17095" y="31432"/>
                  </a:lnTo>
                  <a:lnTo>
                    <a:pt x="16412" y="31650"/>
                  </a:lnTo>
                  <a:lnTo>
                    <a:pt x="15784" y="31787"/>
                  </a:lnTo>
                  <a:lnTo>
                    <a:pt x="15265" y="31896"/>
                  </a:lnTo>
                  <a:lnTo>
                    <a:pt x="14801" y="31950"/>
                  </a:lnTo>
                  <a:lnTo>
                    <a:pt x="14446" y="31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7"/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extrusionOk="0">
                  <a:moveTo>
                    <a:pt x="14392" y="355"/>
                  </a:moveTo>
                  <a:lnTo>
                    <a:pt x="15074" y="410"/>
                  </a:lnTo>
                  <a:lnTo>
                    <a:pt x="15730" y="465"/>
                  </a:lnTo>
                  <a:lnTo>
                    <a:pt x="16385" y="547"/>
                  </a:lnTo>
                  <a:lnTo>
                    <a:pt x="17013" y="683"/>
                  </a:lnTo>
                  <a:lnTo>
                    <a:pt x="17614" y="820"/>
                  </a:lnTo>
                  <a:lnTo>
                    <a:pt x="18188" y="983"/>
                  </a:lnTo>
                  <a:lnTo>
                    <a:pt x="18761" y="1175"/>
                  </a:lnTo>
                  <a:lnTo>
                    <a:pt x="19307" y="1393"/>
                  </a:lnTo>
                  <a:lnTo>
                    <a:pt x="19853" y="1639"/>
                  </a:lnTo>
                  <a:lnTo>
                    <a:pt x="20345" y="1912"/>
                  </a:lnTo>
                  <a:lnTo>
                    <a:pt x="20836" y="2212"/>
                  </a:lnTo>
                  <a:lnTo>
                    <a:pt x="21301" y="2513"/>
                  </a:lnTo>
                  <a:lnTo>
                    <a:pt x="21765" y="2868"/>
                  </a:lnTo>
                  <a:lnTo>
                    <a:pt x="22202" y="3250"/>
                  </a:lnTo>
                  <a:lnTo>
                    <a:pt x="22611" y="3632"/>
                  </a:lnTo>
                  <a:lnTo>
                    <a:pt x="22884" y="3933"/>
                  </a:lnTo>
                  <a:lnTo>
                    <a:pt x="23158" y="4260"/>
                  </a:lnTo>
                  <a:lnTo>
                    <a:pt x="23622" y="4889"/>
                  </a:lnTo>
                  <a:lnTo>
                    <a:pt x="24059" y="5517"/>
                  </a:lnTo>
                  <a:lnTo>
                    <a:pt x="24441" y="6199"/>
                  </a:lnTo>
                  <a:lnTo>
                    <a:pt x="24769" y="6855"/>
                  </a:lnTo>
                  <a:lnTo>
                    <a:pt x="25042" y="7510"/>
                  </a:lnTo>
                  <a:lnTo>
                    <a:pt x="25260" y="8193"/>
                  </a:lnTo>
                  <a:lnTo>
                    <a:pt x="25451" y="8821"/>
                  </a:lnTo>
                  <a:lnTo>
                    <a:pt x="25615" y="9449"/>
                  </a:lnTo>
                  <a:lnTo>
                    <a:pt x="25724" y="10050"/>
                  </a:lnTo>
                  <a:lnTo>
                    <a:pt x="25806" y="10623"/>
                  </a:lnTo>
                  <a:lnTo>
                    <a:pt x="25888" y="11142"/>
                  </a:lnTo>
                  <a:lnTo>
                    <a:pt x="25916" y="11634"/>
                  </a:lnTo>
                  <a:lnTo>
                    <a:pt x="25943" y="12070"/>
                  </a:lnTo>
                  <a:lnTo>
                    <a:pt x="25943" y="12425"/>
                  </a:lnTo>
                  <a:lnTo>
                    <a:pt x="25916" y="12753"/>
                  </a:lnTo>
                  <a:lnTo>
                    <a:pt x="25861" y="13299"/>
                  </a:lnTo>
                  <a:lnTo>
                    <a:pt x="25779" y="13927"/>
                  </a:lnTo>
                  <a:lnTo>
                    <a:pt x="25643" y="14610"/>
                  </a:lnTo>
                  <a:lnTo>
                    <a:pt x="25479" y="15293"/>
                  </a:lnTo>
                  <a:lnTo>
                    <a:pt x="25315" y="16057"/>
                  </a:lnTo>
                  <a:lnTo>
                    <a:pt x="25178" y="16767"/>
                  </a:lnTo>
                  <a:lnTo>
                    <a:pt x="25096" y="17396"/>
                  </a:lnTo>
                  <a:lnTo>
                    <a:pt x="25069" y="17641"/>
                  </a:lnTo>
                  <a:lnTo>
                    <a:pt x="25069" y="17887"/>
                  </a:lnTo>
                  <a:lnTo>
                    <a:pt x="25151" y="18351"/>
                  </a:lnTo>
                  <a:lnTo>
                    <a:pt x="25315" y="18925"/>
                  </a:lnTo>
                  <a:lnTo>
                    <a:pt x="25451" y="19471"/>
                  </a:lnTo>
                  <a:lnTo>
                    <a:pt x="25561" y="20072"/>
                  </a:lnTo>
                  <a:lnTo>
                    <a:pt x="25697" y="20700"/>
                  </a:lnTo>
                  <a:lnTo>
                    <a:pt x="25779" y="21382"/>
                  </a:lnTo>
                  <a:lnTo>
                    <a:pt x="25806" y="22092"/>
                  </a:lnTo>
                  <a:lnTo>
                    <a:pt x="25779" y="22420"/>
                  </a:lnTo>
                  <a:lnTo>
                    <a:pt x="25752" y="22802"/>
                  </a:lnTo>
                  <a:lnTo>
                    <a:pt x="25697" y="23157"/>
                  </a:lnTo>
                  <a:lnTo>
                    <a:pt x="25615" y="23512"/>
                  </a:lnTo>
                  <a:lnTo>
                    <a:pt x="25533" y="23867"/>
                  </a:lnTo>
                  <a:lnTo>
                    <a:pt x="25397" y="24195"/>
                  </a:lnTo>
                  <a:lnTo>
                    <a:pt x="25096" y="24769"/>
                  </a:lnTo>
                  <a:lnTo>
                    <a:pt x="24796" y="25315"/>
                  </a:lnTo>
                  <a:lnTo>
                    <a:pt x="24468" y="25834"/>
                  </a:lnTo>
                  <a:lnTo>
                    <a:pt x="24141" y="26325"/>
                  </a:lnTo>
                  <a:lnTo>
                    <a:pt x="23786" y="26789"/>
                  </a:lnTo>
                  <a:lnTo>
                    <a:pt x="23431" y="27226"/>
                  </a:lnTo>
                  <a:lnTo>
                    <a:pt x="23048" y="27636"/>
                  </a:lnTo>
                  <a:lnTo>
                    <a:pt x="22666" y="28018"/>
                  </a:lnTo>
                  <a:lnTo>
                    <a:pt x="22284" y="28401"/>
                  </a:lnTo>
                  <a:lnTo>
                    <a:pt x="21874" y="28756"/>
                  </a:lnTo>
                  <a:lnTo>
                    <a:pt x="21464" y="29083"/>
                  </a:lnTo>
                  <a:lnTo>
                    <a:pt x="21055" y="29384"/>
                  </a:lnTo>
                  <a:lnTo>
                    <a:pt x="20645" y="29684"/>
                  </a:lnTo>
                  <a:lnTo>
                    <a:pt x="20263" y="29930"/>
                  </a:lnTo>
                  <a:lnTo>
                    <a:pt x="19444" y="30421"/>
                  </a:lnTo>
                  <a:lnTo>
                    <a:pt x="18652" y="30831"/>
                  </a:lnTo>
                  <a:lnTo>
                    <a:pt x="17887" y="31159"/>
                  </a:lnTo>
                  <a:lnTo>
                    <a:pt x="17177" y="31432"/>
                  </a:lnTo>
                  <a:lnTo>
                    <a:pt x="16494" y="31623"/>
                  </a:lnTo>
                  <a:lnTo>
                    <a:pt x="15894" y="31787"/>
                  </a:lnTo>
                  <a:lnTo>
                    <a:pt x="15375" y="31869"/>
                  </a:lnTo>
                  <a:lnTo>
                    <a:pt x="14965" y="31923"/>
                  </a:lnTo>
                  <a:lnTo>
                    <a:pt x="14637" y="31923"/>
                  </a:lnTo>
                  <a:lnTo>
                    <a:pt x="14310" y="31869"/>
                  </a:lnTo>
                  <a:lnTo>
                    <a:pt x="13927" y="31814"/>
                  </a:lnTo>
                  <a:lnTo>
                    <a:pt x="13463" y="31678"/>
                  </a:lnTo>
                  <a:lnTo>
                    <a:pt x="12944" y="31541"/>
                  </a:lnTo>
                  <a:lnTo>
                    <a:pt x="12371" y="31350"/>
                  </a:lnTo>
                  <a:lnTo>
                    <a:pt x="11770" y="31104"/>
                  </a:lnTo>
                  <a:lnTo>
                    <a:pt x="11115" y="30858"/>
                  </a:lnTo>
                  <a:lnTo>
                    <a:pt x="10459" y="30558"/>
                  </a:lnTo>
                  <a:lnTo>
                    <a:pt x="9777" y="30230"/>
                  </a:lnTo>
                  <a:lnTo>
                    <a:pt x="9067" y="29875"/>
                  </a:lnTo>
                  <a:lnTo>
                    <a:pt x="8384" y="29466"/>
                  </a:lnTo>
                  <a:lnTo>
                    <a:pt x="7701" y="29056"/>
                  </a:lnTo>
                  <a:lnTo>
                    <a:pt x="7046" y="28619"/>
                  </a:lnTo>
                  <a:lnTo>
                    <a:pt x="6418" y="28127"/>
                  </a:lnTo>
                  <a:lnTo>
                    <a:pt x="5817" y="27636"/>
                  </a:lnTo>
                  <a:lnTo>
                    <a:pt x="5271" y="27090"/>
                  </a:lnTo>
                  <a:lnTo>
                    <a:pt x="4998" y="26817"/>
                  </a:lnTo>
                  <a:lnTo>
                    <a:pt x="4752" y="26489"/>
                  </a:lnTo>
                  <a:lnTo>
                    <a:pt x="4506" y="26161"/>
                  </a:lnTo>
                  <a:lnTo>
                    <a:pt x="4260" y="25806"/>
                  </a:lnTo>
                  <a:lnTo>
                    <a:pt x="3769" y="25042"/>
                  </a:lnTo>
                  <a:lnTo>
                    <a:pt x="3332" y="24195"/>
                  </a:lnTo>
                  <a:lnTo>
                    <a:pt x="2922" y="23294"/>
                  </a:lnTo>
                  <a:lnTo>
                    <a:pt x="2540" y="22393"/>
                  </a:lnTo>
                  <a:lnTo>
                    <a:pt x="2158" y="21437"/>
                  </a:lnTo>
                  <a:lnTo>
                    <a:pt x="1830" y="20481"/>
                  </a:lnTo>
                  <a:lnTo>
                    <a:pt x="1530" y="19553"/>
                  </a:lnTo>
                  <a:lnTo>
                    <a:pt x="1257" y="18652"/>
                  </a:lnTo>
                  <a:lnTo>
                    <a:pt x="1038" y="17778"/>
                  </a:lnTo>
                  <a:lnTo>
                    <a:pt x="820" y="16959"/>
                  </a:lnTo>
                  <a:lnTo>
                    <a:pt x="656" y="16249"/>
                  </a:lnTo>
                  <a:lnTo>
                    <a:pt x="547" y="15593"/>
                  </a:lnTo>
                  <a:lnTo>
                    <a:pt x="437" y="15047"/>
                  </a:lnTo>
                  <a:lnTo>
                    <a:pt x="383" y="14610"/>
                  </a:lnTo>
                  <a:lnTo>
                    <a:pt x="383" y="14282"/>
                  </a:lnTo>
                  <a:lnTo>
                    <a:pt x="355" y="13490"/>
                  </a:lnTo>
                  <a:lnTo>
                    <a:pt x="355" y="12972"/>
                  </a:lnTo>
                  <a:lnTo>
                    <a:pt x="410" y="12344"/>
                  </a:lnTo>
                  <a:lnTo>
                    <a:pt x="465" y="11688"/>
                  </a:lnTo>
                  <a:lnTo>
                    <a:pt x="574" y="10951"/>
                  </a:lnTo>
                  <a:lnTo>
                    <a:pt x="710" y="10159"/>
                  </a:lnTo>
                  <a:lnTo>
                    <a:pt x="902" y="9367"/>
                  </a:lnTo>
                  <a:lnTo>
                    <a:pt x="1120" y="8520"/>
                  </a:lnTo>
                  <a:lnTo>
                    <a:pt x="1448" y="7674"/>
                  </a:lnTo>
                  <a:lnTo>
                    <a:pt x="1612" y="7264"/>
                  </a:lnTo>
                  <a:lnTo>
                    <a:pt x="1803" y="6827"/>
                  </a:lnTo>
                  <a:lnTo>
                    <a:pt x="2021" y="6418"/>
                  </a:lnTo>
                  <a:lnTo>
                    <a:pt x="2267" y="5981"/>
                  </a:lnTo>
                  <a:lnTo>
                    <a:pt x="2513" y="5571"/>
                  </a:lnTo>
                  <a:lnTo>
                    <a:pt x="2786" y="5162"/>
                  </a:lnTo>
                  <a:lnTo>
                    <a:pt x="3086" y="4779"/>
                  </a:lnTo>
                  <a:lnTo>
                    <a:pt x="3414" y="4370"/>
                  </a:lnTo>
                  <a:lnTo>
                    <a:pt x="3796" y="3933"/>
                  </a:lnTo>
                  <a:lnTo>
                    <a:pt x="4233" y="3523"/>
                  </a:lnTo>
                  <a:lnTo>
                    <a:pt x="4670" y="3141"/>
                  </a:lnTo>
                  <a:lnTo>
                    <a:pt x="5134" y="2758"/>
                  </a:lnTo>
                  <a:lnTo>
                    <a:pt x="5653" y="2431"/>
                  </a:lnTo>
                  <a:lnTo>
                    <a:pt x="6145" y="2103"/>
                  </a:lnTo>
                  <a:lnTo>
                    <a:pt x="6691" y="1830"/>
                  </a:lnTo>
                  <a:lnTo>
                    <a:pt x="7264" y="1557"/>
                  </a:lnTo>
                  <a:lnTo>
                    <a:pt x="7838" y="1311"/>
                  </a:lnTo>
                  <a:lnTo>
                    <a:pt x="8439" y="1120"/>
                  </a:lnTo>
                  <a:lnTo>
                    <a:pt x="9067" y="929"/>
                  </a:lnTo>
                  <a:lnTo>
                    <a:pt x="9722" y="765"/>
                  </a:lnTo>
                  <a:lnTo>
                    <a:pt x="10377" y="628"/>
                  </a:lnTo>
                  <a:lnTo>
                    <a:pt x="11087" y="519"/>
                  </a:lnTo>
                  <a:lnTo>
                    <a:pt x="11797" y="437"/>
                  </a:lnTo>
                  <a:lnTo>
                    <a:pt x="12535" y="383"/>
                  </a:lnTo>
                  <a:lnTo>
                    <a:pt x="13108" y="355"/>
                  </a:lnTo>
                  <a:close/>
                  <a:moveTo>
                    <a:pt x="13327" y="0"/>
                  </a:moveTo>
                  <a:lnTo>
                    <a:pt x="12507" y="28"/>
                  </a:lnTo>
                  <a:lnTo>
                    <a:pt x="11743" y="82"/>
                  </a:lnTo>
                  <a:lnTo>
                    <a:pt x="11006" y="164"/>
                  </a:lnTo>
                  <a:lnTo>
                    <a:pt x="10323" y="273"/>
                  </a:lnTo>
                  <a:lnTo>
                    <a:pt x="9613" y="410"/>
                  </a:lnTo>
                  <a:lnTo>
                    <a:pt x="8957" y="574"/>
                  </a:lnTo>
                  <a:lnTo>
                    <a:pt x="8302" y="765"/>
                  </a:lnTo>
                  <a:lnTo>
                    <a:pt x="7701" y="983"/>
                  </a:lnTo>
                  <a:lnTo>
                    <a:pt x="7100" y="1229"/>
                  </a:lnTo>
                  <a:lnTo>
                    <a:pt x="6527" y="1502"/>
                  </a:lnTo>
                  <a:lnTo>
                    <a:pt x="5954" y="1803"/>
                  </a:lnTo>
                  <a:lnTo>
                    <a:pt x="5435" y="2130"/>
                  </a:lnTo>
                  <a:lnTo>
                    <a:pt x="4916" y="2485"/>
                  </a:lnTo>
                  <a:lnTo>
                    <a:pt x="4452" y="2840"/>
                  </a:lnTo>
                  <a:lnTo>
                    <a:pt x="3987" y="3250"/>
                  </a:lnTo>
                  <a:lnTo>
                    <a:pt x="3550" y="3687"/>
                  </a:lnTo>
                  <a:lnTo>
                    <a:pt x="3114" y="4151"/>
                  </a:lnTo>
                  <a:lnTo>
                    <a:pt x="2813" y="4534"/>
                  </a:lnTo>
                  <a:lnTo>
                    <a:pt x="2513" y="4943"/>
                  </a:lnTo>
                  <a:lnTo>
                    <a:pt x="2212" y="5353"/>
                  </a:lnTo>
                  <a:lnTo>
                    <a:pt x="1967" y="5762"/>
                  </a:lnTo>
                  <a:lnTo>
                    <a:pt x="1721" y="6172"/>
                  </a:lnTo>
                  <a:lnTo>
                    <a:pt x="1502" y="6609"/>
                  </a:lnTo>
                  <a:lnTo>
                    <a:pt x="1311" y="7019"/>
                  </a:lnTo>
                  <a:lnTo>
                    <a:pt x="1120" y="7455"/>
                  </a:lnTo>
                  <a:lnTo>
                    <a:pt x="820" y="8302"/>
                  </a:lnTo>
                  <a:lnTo>
                    <a:pt x="574" y="9121"/>
                  </a:lnTo>
                  <a:lnTo>
                    <a:pt x="355" y="9940"/>
                  </a:lnTo>
                  <a:lnTo>
                    <a:pt x="219" y="10705"/>
                  </a:lnTo>
                  <a:lnTo>
                    <a:pt x="110" y="11442"/>
                  </a:lnTo>
                  <a:lnTo>
                    <a:pt x="55" y="12152"/>
                  </a:lnTo>
                  <a:lnTo>
                    <a:pt x="0" y="12780"/>
                  </a:lnTo>
                  <a:lnTo>
                    <a:pt x="0" y="13327"/>
                  </a:lnTo>
                  <a:lnTo>
                    <a:pt x="0" y="14200"/>
                  </a:lnTo>
                  <a:lnTo>
                    <a:pt x="28" y="14665"/>
                  </a:lnTo>
                  <a:lnTo>
                    <a:pt x="82" y="15074"/>
                  </a:lnTo>
                  <a:lnTo>
                    <a:pt x="192" y="15648"/>
                  </a:lnTo>
                  <a:lnTo>
                    <a:pt x="301" y="16303"/>
                  </a:lnTo>
                  <a:lnTo>
                    <a:pt x="492" y="17041"/>
                  </a:lnTo>
                  <a:lnTo>
                    <a:pt x="683" y="17860"/>
                  </a:lnTo>
                  <a:lnTo>
                    <a:pt x="929" y="18734"/>
                  </a:lnTo>
                  <a:lnTo>
                    <a:pt x="1202" y="19662"/>
                  </a:lnTo>
                  <a:lnTo>
                    <a:pt x="1502" y="20618"/>
                  </a:lnTo>
                  <a:lnTo>
                    <a:pt x="1857" y="21574"/>
                  </a:lnTo>
                  <a:lnTo>
                    <a:pt x="2212" y="22557"/>
                  </a:lnTo>
                  <a:lnTo>
                    <a:pt x="2622" y="23485"/>
                  </a:lnTo>
                  <a:lnTo>
                    <a:pt x="3032" y="24386"/>
                  </a:lnTo>
                  <a:lnTo>
                    <a:pt x="3496" y="25233"/>
                  </a:lnTo>
                  <a:lnTo>
                    <a:pt x="3960" y="26025"/>
                  </a:lnTo>
                  <a:lnTo>
                    <a:pt x="4233" y="26407"/>
                  </a:lnTo>
                  <a:lnTo>
                    <a:pt x="4479" y="26735"/>
                  </a:lnTo>
                  <a:lnTo>
                    <a:pt x="4725" y="27062"/>
                  </a:lnTo>
                  <a:lnTo>
                    <a:pt x="4998" y="27363"/>
                  </a:lnTo>
                  <a:lnTo>
                    <a:pt x="5571" y="27909"/>
                  </a:lnTo>
                  <a:lnTo>
                    <a:pt x="6199" y="28428"/>
                  </a:lnTo>
                  <a:lnTo>
                    <a:pt x="6827" y="28919"/>
                  </a:lnTo>
                  <a:lnTo>
                    <a:pt x="7510" y="29384"/>
                  </a:lnTo>
                  <a:lnTo>
                    <a:pt x="8220" y="29793"/>
                  </a:lnTo>
                  <a:lnTo>
                    <a:pt x="8903" y="30203"/>
                  </a:lnTo>
                  <a:lnTo>
                    <a:pt x="9613" y="30558"/>
                  </a:lnTo>
                  <a:lnTo>
                    <a:pt x="10323" y="30886"/>
                  </a:lnTo>
                  <a:lnTo>
                    <a:pt x="11006" y="31186"/>
                  </a:lnTo>
                  <a:lnTo>
                    <a:pt x="11661" y="31459"/>
                  </a:lnTo>
                  <a:lnTo>
                    <a:pt x="12262" y="31705"/>
                  </a:lnTo>
                  <a:lnTo>
                    <a:pt x="12862" y="31896"/>
                  </a:lnTo>
                  <a:lnTo>
                    <a:pt x="13381" y="32033"/>
                  </a:lnTo>
                  <a:lnTo>
                    <a:pt x="13873" y="32169"/>
                  </a:lnTo>
                  <a:lnTo>
                    <a:pt x="14255" y="32251"/>
                  </a:lnTo>
                  <a:lnTo>
                    <a:pt x="14610" y="32278"/>
                  </a:lnTo>
                  <a:lnTo>
                    <a:pt x="15156" y="32278"/>
                  </a:lnTo>
                  <a:lnTo>
                    <a:pt x="15621" y="32196"/>
                  </a:lnTo>
                  <a:lnTo>
                    <a:pt x="16194" y="32087"/>
                  </a:lnTo>
                  <a:lnTo>
                    <a:pt x="16822" y="31923"/>
                  </a:lnTo>
                  <a:lnTo>
                    <a:pt x="17505" y="31705"/>
                  </a:lnTo>
                  <a:lnTo>
                    <a:pt x="18242" y="31404"/>
                  </a:lnTo>
                  <a:lnTo>
                    <a:pt x="19007" y="31077"/>
                  </a:lnTo>
                  <a:lnTo>
                    <a:pt x="19799" y="30667"/>
                  </a:lnTo>
                  <a:lnTo>
                    <a:pt x="20618" y="30176"/>
                  </a:lnTo>
                  <a:lnTo>
                    <a:pt x="21000" y="29903"/>
                  </a:lnTo>
                  <a:lnTo>
                    <a:pt x="21410" y="29602"/>
                  </a:lnTo>
                  <a:lnTo>
                    <a:pt x="21819" y="29274"/>
                  </a:lnTo>
                  <a:lnTo>
                    <a:pt x="22229" y="28947"/>
                  </a:lnTo>
                  <a:lnTo>
                    <a:pt x="22611" y="28592"/>
                  </a:lnTo>
                  <a:lnTo>
                    <a:pt x="22994" y="28209"/>
                  </a:lnTo>
                  <a:lnTo>
                    <a:pt x="23376" y="27827"/>
                  </a:lnTo>
                  <a:lnTo>
                    <a:pt x="23758" y="27390"/>
                  </a:lnTo>
                  <a:lnTo>
                    <a:pt x="24113" y="26953"/>
                  </a:lnTo>
                  <a:lnTo>
                    <a:pt x="24468" y="26489"/>
                  </a:lnTo>
                  <a:lnTo>
                    <a:pt x="24796" y="25997"/>
                  </a:lnTo>
                  <a:lnTo>
                    <a:pt x="25124" y="25479"/>
                  </a:lnTo>
                  <a:lnTo>
                    <a:pt x="25424" y="24932"/>
                  </a:lnTo>
                  <a:lnTo>
                    <a:pt x="25724" y="24359"/>
                  </a:lnTo>
                  <a:lnTo>
                    <a:pt x="25861" y="23977"/>
                  </a:lnTo>
                  <a:lnTo>
                    <a:pt x="25970" y="23622"/>
                  </a:lnTo>
                  <a:lnTo>
                    <a:pt x="26052" y="23239"/>
                  </a:lnTo>
                  <a:lnTo>
                    <a:pt x="26107" y="22857"/>
                  </a:lnTo>
                  <a:lnTo>
                    <a:pt x="26134" y="22475"/>
                  </a:lnTo>
                  <a:lnTo>
                    <a:pt x="26161" y="22120"/>
                  </a:lnTo>
                  <a:lnTo>
                    <a:pt x="26161" y="21737"/>
                  </a:lnTo>
                  <a:lnTo>
                    <a:pt x="26134" y="21382"/>
                  </a:lnTo>
                  <a:lnTo>
                    <a:pt x="26052" y="20672"/>
                  </a:lnTo>
                  <a:lnTo>
                    <a:pt x="25943" y="20017"/>
                  </a:lnTo>
                  <a:lnTo>
                    <a:pt x="25806" y="19389"/>
                  </a:lnTo>
                  <a:lnTo>
                    <a:pt x="25643" y="18843"/>
                  </a:lnTo>
                  <a:lnTo>
                    <a:pt x="25506" y="18269"/>
                  </a:lnTo>
                  <a:lnTo>
                    <a:pt x="25451" y="17860"/>
                  </a:lnTo>
                  <a:lnTo>
                    <a:pt x="25424" y="17641"/>
                  </a:lnTo>
                  <a:lnTo>
                    <a:pt x="25451" y="17368"/>
                  </a:lnTo>
                  <a:lnTo>
                    <a:pt x="25533" y="16767"/>
                  </a:lnTo>
                  <a:lnTo>
                    <a:pt x="25670" y="16085"/>
                  </a:lnTo>
                  <a:lnTo>
                    <a:pt x="25834" y="15375"/>
                  </a:lnTo>
                  <a:lnTo>
                    <a:pt x="25998" y="14665"/>
                  </a:lnTo>
                  <a:lnTo>
                    <a:pt x="26134" y="13982"/>
                  </a:lnTo>
                  <a:lnTo>
                    <a:pt x="26216" y="13327"/>
                  </a:lnTo>
                  <a:lnTo>
                    <a:pt x="26271" y="12753"/>
                  </a:lnTo>
                  <a:lnTo>
                    <a:pt x="26298" y="12453"/>
                  </a:lnTo>
                  <a:lnTo>
                    <a:pt x="26298" y="12070"/>
                  </a:lnTo>
                  <a:lnTo>
                    <a:pt x="26271" y="11606"/>
                  </a:lnTo>
                  <a:lnTo>
                    <a:pt x="26243" y="11115"/>
                  </a:lnTo>
                  <a:lnTo>
                    <a:pt x="26161" y="10569"/>
                  </a:lnTo>
                  <a:lnTo>
                    <a:pt x="26079" y="9995"/>
                  </a:lnTo>
                  <a:lnTo>
                    <a:pt x="25970" y="9367"/>
                  </a:lnTo>
                  <a:lnTo>
                    <a:pt x="25806" y="8739"/>
                  </a:lnTo>
                  <a:lnTo>
                    <a:pt x="25615" y="8056"/>
                  </a:lnTo>
                  <a:lnTo>
                    <a:pt x="25369" y="7401"/>
                  </a:lnTo>
                  <a:lnTo>
                    <a:pt x="25069" y="6691"/>
                  </a:lnTo>
                  <a:lnTo>
                    <a:pt x="24741" y="6008"/>
                  </a:lnTo>
                  <a:lnTo>
                    <a:pt x="24359" y="5325"/>
                  </a:lnTo>
                  <a:lnTo>
                    <a:pt x="23922" y="4670"/>
                  </a:lnTo>
                  <a:lnTo>
                    <a:pt x="23431" y="4015"/>
                  </a:lnTo>
                  <a:lnTo>
                    <a:pt x="23158" y="3687"/>
                  </a:lnTo>
                  <a:lnTo>
                    <a:pt x="22857" y="3387"/>
                  </a:lnTo>
                  <a:lnTo>
                    <a:pt x="22393" y="2950"/>
                  </a:lnTo>
                  <a:lnTo>
                    <a:pt x="21901" y="2513"/>
                  </a:lnTo>
                  <a:lnTo>
                    <a:pt x="21383" y="2130"/>
                  </a:lnTo>
                  <a:lnTo>
                    <a:pt x="20836" y="1775"/>
                  </a:lnTo>
                  <a:lnTo>
                    <a:pt x="20290" y="1448"/>
                  </a:lnTo>
                  <a:lnTo>
                    <a:pt x="19689" y="1175"/>
                  </a:lnTo>
                  <a:lnTo>
                    <a:pt x="19089" y="902"/>
                  </a:lnTo>
                  <a:lnTo>
                    <a:pt x="18433" y="683"/>
                  </a:lnTo>
                  <a:lnTo>
                    <a:pt x="17778" y="492"/>
                  </a:lnTo>
                  <a:lnTo>
                    <a:pt x="17095" y="328"/>
                  </a:lnTo>
                  <a:lnTo>
                    <a:pt x="16385" y="192"/>
                  </a:lnTo>
                  <a:lnTo>
                    <a:pt x="15648" y="82"/>
                  </a:lnTo>
                  <a:lnTo>
                    <a:pt x="14911" y="28"/>
                  </a:lnTo>
                  <a:lnTo>
                    <a:pt x="14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7"/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fill="none" extrusionOk="0">
                  <a:moveTo>
                    <a:pt x="14774" y="32278"/>
                  </a:moveTo>
                  <a:lnTo>
                    <a:pt x="14774" y="32278"/>
                  </a:lnTo>
                  <a:lnTo>
                    <a:pt x="14610" y="32278"/>
                  </a:lnTo>
                  <a:lnTo>
                    <a:pt x="14610" y="32278"/>
                  </a:lnTo>
                  <a:lnTo>
                    <a:pt x="14255" y="32251"/>
                  </a:lnTo>
                  <a:lnTo>
                    <a:pt x="13873" y="32169"/>
                  </a:lnTo>
                  <a:lnTo>
                    <a:pt x="13381" y="32033"/>
                  </a:lnTo>
                  <a:lnTo>
                    <a:pt x="12862" y="31896"/>
                  </a:lnTo>
                  <a:lnTo>
                    <a:pt x="12262" y="31705"/>
                  </a:lnTo>
                  <a:lnTo>
                    <a:pt x="11661" y="31459"/>
                  </a:lnTo>
                  <a:lnTo>
                    <a:pt x="11006" y="31186"/>
                  </a:lnTo>
                  <a:lnTo>
                    <a:pt x="10323" y="30886"/>
                  </a:lnTo>
                  <a:lnTo>
                    <a:pt x="9613" y="30558"/>
                  </a:lnTo>
                  <a:lnTo>
                    <a:pt x="8903" y="30203"/>
                  </a:lnTo>
                  <a:lnTo>
                    <a:pt x="8220" y="29793"/>
                  </a:lnTo>
                  <a:lnTo>
                    <a:pt x="7510" y="29384"/>
                  </a:lnTo>
                  <a:lnTo>
                    <a:pt x="6827" y="28919"/>
                  </a:lnTo>
                  <a:lnTo>
                    <a:pt x="6199" y="28428"/>
                  </a:lnTo>
                  <a:lnTo>
                    <a:pt x="5571" y="27909"/>
                  </a:lnTo>
                  <a:lnTo>
                    <a:pt x="4998" y="27363"/>
                  </a:lnTo>
                  <a:lnTo>
                    <a:pt x="4998" y="27363"/>
                  </a:lnTo>
                  <a:lnTo>
                    <a:pt x="4725" y="27062"/>
                  </a:lnTo>
                  <a:lnTo>
                    <a:pt x="4479" y="26735"/>
                  </a:lnTo>
                  <a:lnTo>
                    <a:pt x="4233" y="26407"/>
                  </a:lnTo>
                  <a:lnTo>
                    <a:pt x="3960" y="26025"/>
                  </a:lnTo>
                  <a:lnTo>
                    <a:pt x="3496" y="25233"/>
                  </a:lnTo>
                  <a:lnTo>
                    <a:pt x="3032" y="24386"/>
                  </a:lnTo>
                  <a:lnTo>
                    <a:pt x="2622" y="23485"/>
                  </a:lnTo>
                  <a:lnTo>
                    <a:pt x="2212" y="22557"/>
                  </a:lnTo>
                  <a:lnTo>
                    <a:pt x="1857" y="21574"/>
                  </a:lnTo>
                  <a:lnTo>
                    <a:pt x="1502" y="20618"/>
                  </a:lnTo>
                  <a:lnTo>
                    <a:pt x="1202" y="19662"/>
                  </a:lnTo>
                  <a:lnTo>
                    <a:pt x="929" y="18734"/>
                  </a:lnTo>
                  <a:lnTo>
                    <a:pt x="683" y="17860"/>
                  </a:lnTo>
                  <a:lnTo>
                    <a:pt x="492" y="17041"/>
                  </a:lnTo>
                  <a:lnTo>
                    <a:pt x="301" y="16303"/>
                  </a:lnTo>
                  <a:lnTo>
                    <a:pt x="192" y="15648"/>
                  </a:lnTo>
                  <a:lnTo>
                    <a:pt x="82" y="15074"/>
                  </a:lnTo>
                  <a:lnTo>
                    <a:pt x="28" y="14665"/>
                  </a:lnTo>
                  <a:lnTo>
                    <a:pt x="28" y="14665"/>
                  </a:lnTo>
                  <a:lnTo>
                    <a:pt x="0" y="14200"/>
                  </a:lnTo>
                  <a:lnTo>
                    <a:pt x="0" y="13327"/>
                  </a:lnTo>
                  <a:lnTo>
                    <a:pt x="0" y="12780"/>
                  </a:lnTo>
                  <a:lnTo>
                    <a:pt x="55" y="12152"/>
                  </a:lnTo>
                  <a:lnTo>
                    <a:pt x="110" y="11442"/>
                  </a:lnTo>
                  <a:lnTo>
                    <a:pt x="219" y="10705"/>
                  </a:lnTo>
                  <a:lnTo>
                    <a:pt x="355" y="9940"/>
                  </a:lnTo>
                  <a:lnTo>
                    <a:pt x="574" y="9121"/>
                  </a:lnTo>
                  <a:lnTo>
                    <a:pt x="820" y="8302"/>
                  </a:lnTo>
                  <a:lnTo>
                    <a:pt x="1120" y="7455"/>
                  </a:lnTo>
                  <a:lnTo>
                    <a:pt x="1311" y="7019"/>
                  </a:lnTo>
                  <a:lnTo>
                    <a:pt x="1502" y="6609"/>
                  </a:lnTo>
                  <a:lnTo>
                    <a:pt x="1721" y="6172"/>
                  </a:lnTo>
                  <a:lnTo>
                    <a:pt x="1967" y="5762"/>
                  </a:lnTo>
                  <a:lnTo>
                    <a:pt x="2212" y="5353"/>
                  </a:lnTo>
                  <a:lnTo>
                    <a:pt x="2513" y="4943"/>
                  </a:lnTo>
                  <a:lnTo>
                    <a:pt x="2813" y="4534"/>
                  </a:lnTo>
                  <a:lnTo>
                    <a:pt x="3114" y="4151"/>
                  </a:lnTo>
                  <a:lnTo>
                    <a:pt x="3114" y="4151"/>
                  </a:lnTo>
                  <a:lnTo>
                    <a:pt x="3550" y="3687"/>
                  </a:lnTo>
                  <a:lnTo>
                    <a:pt x="3987" y="3250"/>
                  </a:lnTo>
                  <a:lnTo>
                    <a:pt x="4452" y="2840"/>
                  </a:lnTo>
                  <a:lnTo>
                    <a:pt x="4916" y="2485"/>
                  </a:lnTo>
                  <a:lnTo>
                    <a:pt x="5435" y="2130"/>
                  </a:lnTo>
                  <a:lnTo>
                    <a:pt x="5954" y="1803"/>
                  </a:lnTo>
                  <a:lnTo>
                    <a:pt x="6527" y="1502"/>
                  </a:lnTo>
                  <a:lnTo>
                    <a:pt x="7100" y="1229"/>
                  </a:lnTo>
                  <a:lnTo>
                    <a:pt x="7701" y="983"/>
                  </a:lnTo>
                  <a:lnTo>
                    <a:pt x="8302" y="765"/>
                  </a:lnTo>
                  <a:lnTo>
                    <a:pt x="8957" y="574"/>
                  </a:lnTo>
                  <a:lnTo>
                    <a:pt x="9613" y="410"/>
                  </a:lnTo>
                  <a:lnTo>
                    <a:pt x="10323" y="273"/>
                  </a:lnTo>
                  <a:lnTo>
                    <a:pt x="11006" y="164"/>
                  </a:lnTo>
                  <a:lnTo>
                    <a:pt x="11743" y="82"/>
                  </a:lnTo>
                  <a:lnTo>
                    <a:pt x="12507" y="28"/>
                  </a:lnTo>
                  <a:lnTo>
                    <a:pt x="12507" y="28"/>
                  </a:lnTo>
                  <a:lnTo>
                    <a:pt x="13327" y="0"/>
                  </a:lnTo>
                  <a:lnTo>
                    <a:pt x="14119" y="0"/>
                  </a:lnTo>
                  <a:lnTo>
                    <a:pt x="14911" y="28"/>
                  </a:lnTo>
                  <a:lnTo>
                    <a:pt x="15648" y="82"/>
                  </a:lnTo>
                  <a:lnTo>
                    <a:pt x="16385" y="192"/>
                  </a:lnTo>
                  <a:lnTo>
                    <a:pt x="17095" y="328"/>
                  </a:lnTo>
                  <a:lnTo>
                    <a:pt x="17778" y="492"/>
                  </a:lnTo>
                  <a:lnTo>
                    <a:pt x="18433" y="683"/>
                  </a:lnTo>
                  <a:lnTo>
                    <a:pt x="19089" y="902"/>
                  </a:lnTo>
                  <a:lnTo>
                    <a:pt x="19689" y="1175"/>
                  </a:lnTo>
                  <a:lnTo>
                    <a:pt x="20290" y="1448"/>
                  </a:lnTo>
                  <a:lnTo>
                    <a:pt x="20836" y="1775"/>
                  </a:lnTo>
                  <a:lnTo>
                    <a:pt x="21383" y="2130"/>
                  </a:lnTo>
                  <a:lnTo>
                    <a:pt x="21901" y="2513"/>
                  </a:lnTo>
                  <a:lnTo>
                    <a:pt x="22393" y="2950"/>
                  </a:lnTo>
                  <a:lnTo>
                    <a:pt x="22857" y="3387"/>
                  </a:lnTo>
                  <a:lnTo>
                    <a:pt x="22857" y="3387"/>
                  </a:lnTo>
                  <a:lnTo>
                    <a:pt x="23158" y="3687"/>
                  </a:lnTo>
                  <a:lnTo>
                    <a:pt x="23431" y="4015"/>
                  </a:lnTo>
                  <a:lnTo>
                    <a:pt x="23922" y="4670"/>
                  </a:lnTo>
                  <a:lnTo>
                    <a:pt x="24359" y="5325"/>
                  </a:lnTo>
                  <a:lnTo>
                    <a:pt x="24741" y="6008"/>
                  </a:lnTo>
                  <a:lnTo>
                    <a:pt x="25069" y="6691"/>
                  </a:lnTo>
                  <a:lnTo>
                    <a:pt x="25369" y="7401"/>
                  </a:lnTo>
                  <a:lnTo>
                    <a:pt x="25615" y="8056"/>
                  </a:lnTo>
                  <a:lnTo>
                    <a:pt x="25806" y="8739"/>
                  </a:lnTo>
                  <a:lnTo>
                    <a:pt x="25970" y="9367"/>
                  </a:lnTo>
                  <a:lnTo>
                    <a:pt x="26079" y="9995"/>
                  </a:lnTo>
                  <a:lnTo>
                    <a:pt x="26161" y="10569"/>
                  </a:lnTo>
                  <a:lnTo>
                    <a:pt x="26243" y="11115"/>
                  </a:lnTo>
                  <a:lnTo>
                    <a:pt x="26271" y="11606"/>
                  </a:lnTo>
                  <a:lnTo>
                    <a:pt x="26298" y="12070"/>
                  </a:lnTo>
                  <a:lnTo>
                    <a:pt x="26298" y="12453"/>
                  </a:lnTo>
                  <a:lnTo>
                    <a:pt x="26271" y="12753"/>
                  </a:lnTo>
                  <a:lnTo>
                    <a:pt x="26271" y="12753"/>
                  </a:lnTo>
                  <a:lnTo>
                    <a:pt x="26216" y="13327"/>
                  </a:lnTo>
                  <a:lnTo>
                    <a:pt x="26134" y="13982"/>
                  </a:lnTo>
                  <a:lnTo>
                    <a:pt x="25998" y="14665"/>
                  </a:lnTo>
                  <a:lnTo>
                    <a:pt x="25834" y="15375"/>
                  </a:lnTo>
                  <a:lnTo>
                    <a:pt x="25834" y="15375"/>
                  </a:lnTo>
                  <a:lnTo>
                    <a:pt x="25670" y="16085"/>
                  </a:lnTo>
                  <a:lnTo>
                    <a:pt x="25533" y="16767"/>
                  </a:lnTo>
                  <a:lnTo>
                    <a:pt x="25451" y="17368"/>
                  </a:lnTo>
                  <a:lnTo>
                    <a:pt x="25424" y="17641"/>
                  </a:lnTo>
                  <a:lnTo>
                    <a:pt x="25451" y="17860"/>
                  </a:lnTo>
                  <a:lnTo>
                    <a:pt x="25451" y="17860"/>
                  </a:lnTo>
                  <a:lnTo>
                    <a:pt x="25506" y="18269"/>
                  </a:lnTo>
                  <a:lnTo>
                    <a:pt x="25643" y="18843"/>
                  </a:lnTo>
                  <a:lnTo>
                    <a:pt x="25643" y="18843"/>
                  </a:lnTo>
                  <a:lnTo>
                    <a:pt x="25806" y="19389"/>
                  </a:lnTo>
                  <a:lnTo>
                    <a:pt x="25943" y="20017"/>
                  </a:lnTo>
                  <a:lnTo>
                    <a:pt x="26052" y="20672"/>
                  </a:lnTo>
                  <a:lnTo>
                    <a:pt x="26134" y="21382"/>
                  </a:lnTo>
                  <a:lnTo>
                    <a:pt x="26161" y="21737"/>
                  </a:lnTo>
                  <a:lnTo>
                    <a:pt x="26161" y="22120"/>
                  </a:lnTo>
                  <a:lnTo>
                    <a:pt x="26134" y="22475"/>
                  </a:lnTo>
                  <a:lnTo>
                    <a:pt x="26107" y="22857"/>
                  </a:lnTo>
                  <a:lnTo>
                    <a:pt x="26052" y="23239"/>
                  </a:lnTo>
                  <a:lnTo>
                    <a:pt x="25970" y="23622"/>
                  </a:lnTo>
                  <a:lnTo>
                    <a:pt x="25861" y="23977"/>
                  </a:lnTo>
                  <a:lnTo>
                    <a:pt x="25724" y="24359"/>
                  </a:lnTo>
                  <a:lnTo>
                    <a:pt x="25724" y="24359"/>
                  </a:lnTo>
                  <a:lnTo>
                    <a:pt x="25424" y="24932"/>
                  </a:lnTo>
                  <a:lnTo>
                    <a:pt x="25124" y="25479"/>
                  </a:lnTo>
                  <a:lnTo>
                    <a:pt x="24796" y="25997"/>
                  </a:lnTo>
                  <a:lnTo>
                    <a:pt x="24468" y="26489"/>
                  </a:lnTo>
                  <a:lnTo>
                    <a:pt x="24113" y="26953"/>
                  </a:lnTo>
                  <a:lnTo>
                    <a:pt x="23758" y="27390"/>
                  </a:lnTo>
                  <a:lnTo>
                    <a:pt x="23376" y="27827"/>
                  </a:lnTo>
                  <a:lnTo>
                    <a:pt x="22994" y="28209"/>
                  </a:lnTo>
                  <a:lnTo>
                    <a:pt x="22611" y="28592"/>
                  </a:lnTo>
                  <a:lnTo>
                    <a:pt x="22229" y="28947"/>
                  </a:lnTo>
                  <a:lnTo>
                    <a:pt x="21819" y="29274"/>
                  </a:lnTo>
                  <a:lnTo>
                    <a:pt x="21410" y="29602"/>
                  </a:lnTo>
                  <a:lnTo>
                    <a:pt x="21000" y="29903"/>
                  </a:lnTo>
                  <a:lnTo>
                    <a:pt x="20618" y="30176"/>
                  </a:lnTo>
                  <a:lnTo>
                    <a:pt x="19799" y="30667"/>
                  </a:lnTo>
                  <a:lnTo>
                    <a:pt x="19007" y="31077"/>
                  </a:lnTo>
                  <a:lnTo>
                    <a:pt x="18242" y="31404"/>
                  </a:lnTo>
                  <a:lnTo>
                    <a:pt x="17505" y="31705"/>
                  </a:lnTo>
                  <a:lnTo>
                    <a:pt x="16822" y="31923"/>
                  </a:lnTo>
                  <a:lnTo>
                    <a:pt x="16194" y="32087"/>
                  </a:lnTo>
                  <a:lnTo>
                    <a:pt x="15621" y="32196"/>
                  </a:lnTo>
                  <a:lnTo>
                    <a:pt x="15156" y="32278"/>
                  </a:lnTo>
                  <a:lnTo>
                    <a:pt x="14774" y="3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47"/>
            <p:cNvSpPr/>
            <p:nvPr/>
          </p:nvSpPr>
          <p:spPr>
            <a:xfrm>
              <a:off x="4180450" y="939550"/>
              <a:ext cx="639700" cy="789225"/>
            </a:xfrm>
            <a:custGeom>
              <a:avLst/>
              <a:gdLst/>
              <a:ahLst/>
              <a:cxnLst/>
              <a:rect l="l" t="t" r="r" b="b"/>
              <a:pathLst>
                <a:path w="25588" h="31569" fill="none" extrusionOk="0">
                  <a:moveTo>
                    <a:pt x="13354" y="0"/>
                  </a:moveTo>
                  <a:lnTo>
                    <a:pt x="13354" y="0"/>
                  </a:lnTo>
                  <a:lnTo>
                    <a:pt x="12753" y="0"/>
                  </a:lnTo>
                  <a:lnTo>
                    <a:pt x="12180" y="28"/>
                  </a:lnTo>
                  <a:lnTo>
                    <a:pt x="12180" y="28"/>
                  </a:lnTo>
                  <a:lnTo>
                    <a:pt x="11442" y="82"/>
                  </a:lnTo>
                  <a:lnTo>
                    <a:pt x="10732" y="164"/>
                  </a:lnTo>
                  <a:lnTo>
                    <a:pt x="10022" y="273"/>
                  </a:lnTo>
                  <a:lnTo>
                    <a:pt x="9367" y="410"/>
                  </a:lnTo>
                  <a:lnTo>
                    <a:pt x="8712" y="574"/>
                  </a:lnTo>
                  <a:lnTo>
                    <a:pt x="8084" y="765"/>
                  </a:lnTo>
                  <a:lnTo>
                    <a:pt x="7483" y="956"/>
                  </a:lnTo>
                  <a:lnTo>
                    <a:pt x="6909" y="1202"/>
                  </a:lnTo>
                  <a:lnTo>
                    <a:pt x="6336" y="1475"/>
                  </a:lnTo>
                  <a:lnTo>
                    <a:pt x="5790" y="1748"/>
                  </a:lnTo>
                  <a:lnTo>
                    <a:pt x="5298" y="2076"/>
                  </a:lnTo>
                  <a:lnTo>
                    <a:pt x="4779" y="2403"/>
                  </a:lnTo>
                  <a:lnTo>
                    <a:pt x="4315" y="2786"/>
                  </a:lnTo>
                  <a:lnTo>
                    <a:pt x="3878" y="3168"/>
                  </a:lnTo>
                  <a:lnTo>
                    <a:pt x="3441" y="3578"/>
                  </a:lnTo>
                  <a:lnTo>
                    <a:pt x="3059" y="4015"/>
                  </a:lnTo>
                  <a:lnTo>
                    <a:pt x="3059" y="4015"/>
                  </a:lnTo>
                  <a:lnTo>
                    <a:pt x="2731" y="4424"/>
                  </a:lnTo>
                  <a:lnTo>
                    <a:pt x="2431" y="4807"/>
                  </a:lnTo>
                  <a:lnTo>
                    <a:pt x="2158" y="5216"/>
                  </a:lnTo>
                  <a:lnTo>
                    <a:pt x="1912" y="5626"/>
                  </a:lnTo>
                  <a:lnTo>
                    <a:pt x="1666" y="6063"/>
                  </a:lnTo>
                  <a:lnTo>
                    <a:pt x="1448" y="6472"/>
                  </a:lnTo>
                  <a:lnTo>
                    <a:pt x="1257" y="6909"/>
                  </a:lnTo>
                  <a:lnTo>
                    <a:pt x="1093" y="7319"/>
                  </a:lnTo>
                  <a:lnTo>
                    <a:pt x="765" y="8165"/>
                  </a:lnTo>
                  <a:lnTo>
                    <a:pt x="547" y="9012"/>
                  </a:lnTo>
                  <a:lnTo>
                    <a:pt x="355" y="9804"/>
                  </a:lnTo>
                  <a:lnTo>
                    <a:pt x="219" y="10596"/>
                  </a:lnTo>
                  <a:lnTo>
                    <a:pt x="110" y="11333"/>
                  </a:lnTo>
                  <a:lnTo>
                    <a:pt x="55" y="11989"/>
                  </a:lnTo>
                  <a:lnTo>
                    <a:pt x="0" y="12617"/>
                  </a:lnTo>
                  <a:lnTo>
                    <a:pt x="0" y="13135"/>
                  </a:lnTo>
                  <a:lnTo>
                    <a:pt x="28" y="13927"/>
                  </a:lnTo>
                  <a:lnTo>
                    <a:pt x="28" y="14255"/>
                  </a:lnTo>
                  <a:lnTo>
                    <a:pt x="28" y="14255"/>
                  </a:lnTo>
                  <a:lnTo>
                    <a:pt x="82" y="14692"/>
                  </a:lnTo>
                  <a:lnTo>
                    <a:pt x="192" y="15238"/>
                  </a:lnTo>
                  <a:lnTo>
                    <a:pt x="301" y="15894"/>
                  </a:lnTo>
                  <a:lnTo>
                    <a:pt x="465" y="16604"/>
                  </a:lnTo>
                  <a:lnTo>
                    <a:pt x="683" y="17423"/>
                  </a:lnTo>
                  <a:lnTo>
                    <a:pt x="902" y="18297"/>
                  </a:lnTo>
                  <a:lnTo>
                    <a:pt x="1175" y="19198"/>
                  </a:lnTo>
                  <a:lnTo>
                    <a:pt x="1475" y="20126"/>
                  </a:lnTo>
                  <a:lnTo>
                    <a:pt x="1803" y="21082"/>
                  </a:lnTo>
                  <a:lnTo>
                    <a:pt x="2185" y="22038"/>
                  </a:lnTo>
                  <a:lnTo>
                    <a:pt x="2567" y="22939"/>
                  </a:lnTo>
                  <a:lnTo>
                    <a:pt x="2977" y="23840"/>
                  </a:lnTo>
                  <a:lnTo>
                    <a:pt x="3414" y="24687"/>
                  </a:lnTo>
                  <a:lnTo>
                    <a:pt x="3905" y="25451"/>
                  </a:lnTo>
                  <a:lnTo>
                    <a:pt x="4151" y="25806"/>
                  </a:lnTo>
                  <a:lnTo>
                    <a:pt x="4397" y="26134"/>
                  </a:lnTo>
                  <a:lnTo>
                    <a:pt x="4643" y="26462"/>
                  </a:lnTo>
                  <a:lnTo>
                    <a:pt x="4916" y="26735"/>
                  </a:lnTo>
                  <a:lnTo>
                    <a:pt x="4916" y="26735"/>
                  </a:lnTo>
                  <a:lnTo>
                    <a:pt x="5462" y="27281"/>
                  </a:lnTo>
                  <a:lnTo>
                    <a:pt x="6063" y="27772"/>
                  </a:lnTo>
                  <a:lnTo>
                    <a:pt x="6691" y="28264"/>
                  </a:lnTo>
                  <a:lnTo>
                    <a:pt x="7346" y="28701"/>
                  </a:lnTo>
                  <a:lnTo>
                    <a:pt x="8029" y="29111"/>
                  </a:lnTo>
                  <a:lnTo>
                    <a:pt x="8712" y="29520"/>
                  </a:lnTo>
                  <a:lnTo>
                    <a:pt x="9422" y="29875"/>
                  </a:lnTo>
                  <a:lnTo>
                    <a:pt x="10104" y="30203"/>
                  </a:lnTo>
                  <a:lnTo>
                    <a:pt x="10760" y="30503"/>
                  </a:lnTo>
                  <a:lnTo>
                    <a:pt x="11415" y="30749"/>
                  </a:lnTo>
                  <a:lnTo>
                    <a:pt x="12016" y="30995"/>
                  </a:lnTo>
                  <a:lnTo>
                    <a:pt x="12589" y="31186"/>
                  </a:lnTo>
                  <a:lnTo>
                    <a:pt x="13108" y="31323"/>
                  </a:lnTo>
                  <a:lnTo>
                    <a:pt x="13572" y="31459"/>
                  </a:lnTo>
                  <a:lnTo>
                    <a:pt x="13955" y="31514"/>
                  </a:lnTo>
                  <a:lnTo>
                    <a:pt x="14282" y="31568"/>
                  </a:lnTo>
                  <a:lnTo>
                    <a:pt x="14282" y="31568"/>
                  </a:lnTo>
                  <a:lnTo>
                    <a:pt x="14610" y="31568"/>
                  </a:lnTo>
                  <a:lnTo>
                    <a:pt x="15020" y="31514"/>
                  </a:lnTo>
                  <a:lnTo>
                    <a:pt x="15539" y="31432"/>
                  </a:lnTo>
                  <a:lnTo>
                    <a:pt x="16139" y="31268"/>
                  </a:lnTo>
                  <a:lnTo>
                    <a:pt x="16822" y="31077"/>
                  </a:lnTo>
                  <a:lnTo>
                    <a:pt x="17532" y="30804"/>
                  </a:lnTo>
                  <a:lnTo>
                    <a:pt x="18297" y="30476"/>
                  </a:lnTo>
                  <a:lnTo>
                    <a:pt x="19089" y="30066"/>
                  </a:lnTo>
                  <a:lnTo>
                    <a:pt x="19908" y="29575"/>
                  </a:lnTo>
                  <a:lnTo>
                    <a:pt x="20290" y="29329"/>
                  </a:lnTo>
                  <a:lnTo>
                    <a:pt x="20700" y="29029"/>
                  </a:lnTo>
                  <a:lnTo>
                    <a:pt x="21109" y="28728"/>
                  </a:lnTo>
                  <a:lnTo>
                    <a:pt x="21519" y="28401"/>
                  </a:lnTo>
                  <a:lnTo>
                    <a:pt x="21929" y="28046"/>
                  </a:lnTo>
                  <a:lnTo>
                    <a:pt x="22311" y="27663"/>
                  </a:lnTo>
                  <a:lnTo>
                    <a:pt x="22693" y="27281"/>
                  </a:lnTo>
                  <a:lnTo>
                    <a:pt x="23076" y="26871"/>
                  </a:lnTo>
                  <a:lnTo>
                    <a:pt x="23431" y="26434"/>
                  </a:lnTo>
                  <a:lnTo>
                    <a:pt x="23786" y="25970"/>
                  </a:lnTo>
                  <a:lnTo>
                    <a:pt x="24113" y="25479"/>
                  </a:lnTo>
                  <a:lnTo>
                    <a:pt x="24441" y="24960"/>
                  </a:lnTo>
                  <a:lnTo>
                    <a:pt x="24741" y="24414"/>
                  </a:lnTo>
                  <a:lnTo>
                    <a:pt x="25042" y="23840"/>
                  </a:lnTo>
                  <a:lnTo>
                    <a:pt x="25042" y="23840"/>
                  </a:lnTo>
                  <a:lnTo>
                    <a:pt x="25178" y="23512"/>
                  </a:lnTo>
                  <a:lnTo>
                    <a:pt x="25260" y="23157"/>
                  </a:lnTo>
                  <a:lnTo>
                    <a:pt x="25342" y="22802"/>
                  </a:lnTo>
                  <a:lnTo>
                    <a:pt x="25397" y="22447"/>
                  </a:lnTo>
                  <a:lnTo>
                    <a:pt x="25424" y="22065"/>
                  </a:lnTo>
                  <a:lnTo>
                    <a:pt x="25451" y="21737"/>
                  </a:lnTo>
                  <a:lnTo>
                    <a:pt x="25424" y="21027"/>
                  </a:lnTo>
                  <a:lnTo>
                    <a:pt x="25342" y="20345"/>
                  </a:lnTo>
                  <a:lnTo>
                    <a:pt x="25206" y="19717"/>
                  </a:lnTo>
                  <a:lnTo>
                    <a:pt x="25096" y="19116"/>
                  </a:lnTo>
                  <a:lnTo>
                    <a:pt x="24960" y="18570"/>
                  </a:lnTo>
                  <a:lnTo>
                    <a:pt x="24960" y="18570"/>
                  </a:lnTo>
                  <a:lnTo>
                    <a:pt x="24796" y="17996"/>
                  </a:lnTo>
                  <a:lnTo>
                    <a:pt x="24714" y="17532"/>
                  </a:lnTo>
                  <a:lnTo>
                    <a:pt x="24714" y="17532"/>
                  </a:lnTo>
                  <a:lnTo>
                    <a:pt x="24714" y="17286"/>
                  </a:lnTo>
                  <a:lnTo>
                    <a:pt x="24741" y="17041"/>
                  </a:lnTo>
                  <a:lnTo>
                    <a:pt x="24823" y="16412"/>
                  </a:lnTo>
                  <a:lnTo>
                    <a:pt x="24960" y="15702"/>
                  </a:lnTo>
                  <a:lnTo>
                    <a:pt x="25124" y="14938"/>
                  </a:lnTo>
                  <a:lnTo>
                    <a:pt x="25124" y="14938"/>
                  </a:lnTo>
                  <a:lnTo>
                    <a:pt x="25288" y="14255"/>
                  </a:lnTo>
                  <a:lnTo>
                    <a:pt x="25424" y="13572"/>
                  </a:lnTo>
                  <a:lnTo>
                    <a:pt x="25506" y="12944"/>
                  </a:lnTo>
                  <a:lnTo>
                    <a:pt x="25561" y="12398"/>
                  </a:lnTo>
                  <a:lnTo>
                    <a:pt x="25561" y="12398"/>
                  </a:lnTo>
                  <a:lnTo>
                    <a:pt x="25588" y="12070"/>
                  </a:lnTo>
                  <a:lnTo>
                    <a:pt x="25588" y="11715"/>
                  </a:lnTo>
                  <a:lnTo>
                    <a:pt x="25561" y="11279"/>
                  </a:lnTo>
                  <a:lnTo>
                    <a:pt x="25533" y="10787"/>
                  </a:lnTo>
                  <a:lnTo>
                    <a:pt x="25451" y="10268"/>
                  </a:lnTo>
                  <a:lnTo>
                    <a:pt x="25369" y="9695"/>
                  </a:lnTo>
                  <a:lnTo>
                    <a:pt x="25260" y="9094"/>
                  </a:lnTo>
                  <a:lnTo>
                    <a:pt x="25096" y="8466"/>
                  </a:lnTo>
                  <a:lnTo>
                    <a:pt x="24905" y="7838"/>
                  </a:lnTo>
                  <a:lnTo>
                    <a:pt x="24687" y="7155"/>
                  </a:lnTo>
                  <a:lnTo>
                    <a:pt x="24414" y="6500"/>
                  </a:lnTo>
                  <a:lnTo>
                    <a:pt x="24086" y="5844"/>
                  </a:lnTo>
                  <a:lnTo>
                    <a:pt x="23704" y="5162"/>
                  </a:lnTo>
                  <a:lnTo>
                    <a:pt x="23267" y="4534"/>
                  </a:lnTo>
                  <a:lnTo>
                    <a:pt x="22803" y="3905"/>
                  </a:lnTo>
                  <a:lnTo>
                    <a:pt x="22529" y="3578"/>
                  </a:lnTo>
                  <a:lnTo>
                    <a:pt x="22256" y="3277"/>
                  </a:lnTo>
                  <a:lnTo>
                    <a:pt x="22256" y="3277"/>
                  </a:lnTo>
                  <a:lnTo>
                    <a:pt x="21847" y="2895"/>
                  </a:lnTo>
                  <a:lnTo>
                    <a:pt x="21410" y="2513"/>
                  </a:lnTo>
                  <a:lnTo>
                    <a:pt x="20946" y="2158"/>
                  </a:lnTo>
                  <a:lnTo>
                    <a:pt x="20481" y="1857"/>
                  </a:lnTo>
                  <a:lnTo>
                    <a:pt x="19990" y="1557"/>
                  </a:lnTo>
                  <a:lnTo>
                    <a:pt x="19498" y="1284"/>
                  </a:lnTo>
                  <a:lnTo>
                    <a:pt x="18952" y="1038"/>
                  </a:lnTo>
                  <a:lnTo>
                    <a:pt x="18406" y="820"/>
                  </a:lnTo>
                  <a:lnTo>
                    <a:pt x="17833" y="628"/>
                  </a:lnTo>
                  <a:lnTo>
                    <a:pt x="17259" y="465"/>
                  </a:lnTo>
                  <a:lnTo>
                    <a:pt x="16658" y="328"/>
                  </a:lnTo>
                  <a:lnTo>
                    <a:pt x="16030" y="192"/>
                  </a:lnTo>
                  <a:lnTo>
                    <a:pt x="15375" y="110"/>
                  </a:lnTo>
                  <a:lnTo>
                    <a:pt x="14719" y="55"/>
                  </a:lnTo>
                  <a:lnTo>
                    <a:pt x="14037" y="0"/>
                  </a:lnTo>
                  <a:lnTo>
                    <a:pt x="13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47"/>
            <p:cNvSpPr/>
            <p:nvPr/>
          </p:nvSpPr>
          <p:spPr>
            <a:xfrm>
              <a:off x="4445325" y="13205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8" y="0"/>
                  </a:moveTo>
                  <a:lnTo>
                    <a:pt x="1148" y="27"/>
                  </a:lnTo>
                  <a:lnTo>
                    <a:pt x="875" y="137"/>
                  </a:lnTo>
                  <a:lnTo>
                    <a:pt x="629" y="273"/>
                  </a:lnTo>
                  <a:lnTo>
                    <a:pt x="411" y="437"/>
                  </a:lnTo>
                  <a:lnTo>
                    <a:pt x="247" y="656"/>
                  </a:lnTo>
                  <a:lnTo>
                    <a:pt x="110" y="929"/>
                  </a:lnTo>
                  <a:lnTo>
                    <a:pt x="28" y="1202"/>
                  </a:lnTo>
                  <a:lnTo>
                    <a:pt x="1" y="1502"/>
                  </a:lnTo>
                  <a:lnTo>
                    <a:pt x="28" y="1775"/>
                  </a:lnTo>
                  <a:lnTo>
                    <a:pt x="110" y="2048"/>
                  </a:lnTo>
                  <a:lnTo>
                    <a:pt x="274" y="2294"/>
                  </a:lnTo>
                  <a:lnTo>
                    <a:pt x="438" y="2513"/>
                  </a:lnTo>
                  <a:lnTo>
                    <a:pt x="656" y="2704"/>
                  </a:lnTo>
                  <a:lnTo>
                    <a:pt x="902" y="2813"/>
                  </a:lnTo>
                  <a:lnTo>
                    <a:pt x="1202" y="2895"/>
                  </a:lnTo>
                  <a:lnTo>
                    <a:pt x="1476" y="2922"/>
                  </a:lnTo>
                  <a:lnTo>
                    <a:pt x="1776" y="2895"/>
                  </a:lnTo>
                  <a:lnTo>
                    <a:pt x="2049" y="2813"/>
                  </a:lnTo>
                  <a:lnTo>
                    <a:pt x="2295" y="2676"/>
                  </a:lnTo>
                  <a:lnTo>
                    <a:pt x="2513" y="2485"/>
                  </a:lnTo>
                  <a:lnTo>
                    <a:pt x="2677" y="2267"/>
                  </a:lnTo>
                  <a:lnTo>
                    <a:pt x="2814" y="2021"/>
                  </a:lnTo>
                  <a:lnTo>
                    <a:pt x="2896" y="1748"/>
                  </a:lnTo>
                  <a:lnTo>
                    <a:pt x="2923" y="1448"/>
                  </a:lnTo>
                  <a:lnTo>
                    <a:pt x="2896" y="1147"/>
                  </a:lnTo>
                  <a:lnTo>
                    <a:pt x="2814" y="874"/>
                  </a:lnTo>
                  <a:lnTo>
                    <a:pt x="2650" y="628"/>
                  </a:lnTo>
                  <a:lnTo>
                    <a:pt x="2486" y="410"/>
                  </a:lnTo>
                  <a:lnTo>
                    <a:pt x="2267" y="246"/>
                  </a:lnTo>
                  <a:lnTo>
                    <a:pt x="2022" y="109"/>
                  </a:lnTo>
                  <a:lnTo>
                    <a:pt x="1721" y="27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7"/>
            <p:cNvSpPr/>
            <p:nvPr/>
          </p:nvSpPr>
          <p:spPr>
            <a:xfrm>
              <a:off x="4689750" y="13164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7" y="0"/>
                  </a:moveTo>
                  <a:lnTo>
                    <a:pt x="1147" y="28"/>
                  </a:lnTo>
                  <a:lnTo>
                    <a:pt x="874" y="137"/>
                  </a:lnTo>
                  <a:lnTo>
                    <a:pt x="628" y="273"/>
                  </a:lnTo>
                  <a:lnTo>
                    <a:pt x="410" y="465"/>
                  </a:lnTo>
                  <a:lnTo>
                    <a:pt x="246" y="683"/>
                  </a:lnTo>
                  <a:lnTo>
                    <a:pt x="109" y="929"/>
                  </a:lnTo>
                  <a:lnTo>
                    <a:pt x="27" y="1202"/>
                  </a:lnTo>
                  <a:lnTo>
                    <a:pt x="0" y="1502"/>
                  </a:lnTo>
                  <a:lnTo>
                    <a:pt x="55" y="1775"/>
                  </a:lnTo>
                  <a:lnTo>
                    <a:pt x="137" y="2076"/>
                  </a:lnTo>
                  <a:lnTo>
                    <a:pt x="273" y="2322"/>
                  </a:lnTo>
                  <a:lnTo>
                    <a:pt x="464" y="2513"/>
                  </a:lnTo>
                  <a:lnTo>
                    <a:pt x="683" y="2704"/>
                  </a:lnTo>
                  <a:lnTo>
                    <a:pt x="929" y="2840"/>
                  </a:lnTo>
                  <a:lnTo>
                    <a:pt x="1202" y="2922"/>
                  </a:lnTo>
                  <a:lnTo>
                    <a:pt x="1502" y="2922"/>
                  </a:lnTo>
                  <a:lnTo>
                    <a:pt x="1802" y="2895"/>
                  </a:lnTo>
                  <a:lnTo>
                    <a:pt x="2076" y="2813"/>
                  </a:lnTo>
                  <a:lnTo>
                    <a:pt x="2321" y="2677"/>
                  </a:lnTo>
                  <a:lnTo>
                    <a:pt x="2512" y="2485"/>
                  </a:lnTo>
                  <a:lnTo>
                    <a:pt x="2704" y="2267"/>
                  </a:lnTo>
                  <a:lnTo>
                    <a:pt x="2840" y="2021"/>
                  </a:lnTo>
                  <a:lnTo>
                    <a:pt x="2922" y="1748"/>
                  </a:lnTo>
                  <a:lnTo>
                    <a:pt x="2922" y="1448"/>
                  </a:lnTo>
                  <a:lnTo>
                    <a:pt x="2895" y="1147"/>
                  </a:lnTo>
                  <a:lnTo>
                    <a:pt x="2813" y="874"/>
                  </a:lnTo>
                  <a:lnTo>
                    <a:pt x="2676" y="628"/>
                  </a:lnTo>
                  <a:lnTo>
                    <a:pt x="2485" y="410"/>
                  </a:lnTo>
                  <a:lnTo>
                    <a:pt x="2267" y="246"/>
                  </a:lnTo>
                  <a:lnTo>
                    <a:pt x="2021" y="110"/>
                  </a:lnTo>
                  <a:lnTo>
                    <a:pt x="1748" y="28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7"/>
            <p:cNvSpPr/>
            <p:nvPr/>
          </p:nvSpPr>
          <p:spPr>
            <a:xfrm>
              <a:off x="4413250" y="1235150"/>
              <a:ext cx="116775" cy="37575"/>
            </a:xfrm>
            <a:custGeom>
              <a:avLst/>
              <a:gdLst/>
              <a:ahLst/>
              <a:cxnLst/>
              <a:rect l="l" t="t" r="r" b="b"/>
              <a:pathLst>
                <a:path w="4671" h="1503" extrusionOk="0">
                  <a:moveTo>
                    <a:pt x="2786" y="1"/>
                  </a:moveTo>
                  <a:lnTo>
                    <a:pt x="2376" y="28"/>
                  </a:lnTo>
                  <a:lnTo>
                    <a:pt x="2021" y="83"/>
                  </a:lnTo>
                  <a:lnTo>
                    <a:pt x="1666" y="192"/>
                  </a:lnTo>
                  <a:lnTo>
                    <a:pt x="1366" y="328"/>
                  </a:lnTo>
                  <a:lnTo>
                    <a:pt x="1065" y="465"/>
                  </a:lnTo>
                  <a:lnTo>
                    <a:pt x="820" y="601"/>
                  </a:lnTo>
                  <a:lnTo>
                    <a:pt x="410" y="902"/>
                  </a:lnTo>
                  <a:lnTo>
                    <a:pt x="137" y="1120"/>
                  </a:lnTo>
                  <a:lnTo>
                    <a:pt x="55" y="1202"/>
                  </a:lnTo>
                  <a:lnTo>
                    <a:pt x="0" y="1257"/>
                  </a:lnTo>
                  <a:lnTo>
                    <a:pt x="0" y="1339"/>
                  </a:lnTo>
                  <a:lnTo>
                    <a:pt x="28" y="1393"/>
                  </a:lnTo>
                  <a:lnTo>
                    <a:pt x="55" y="1448"/>
                  </a:lnTo>
                  <a:lnTo>
                    <a:pt x="110" y="1503"/>
                  </a:lnTo>
                  <a:lnTo>
                    <a:pt x="246" y="1503"/>
                  </a:lnTo>
                  <a:lnTo>
                    <a:pt x="301" y="1448"/>
                  </a:lnTo>
                  <a:lnTo>
                    <a:pt x="410" y="1339"/>
                  </a:lnTo>
                  <a:lnTo>
                    <a:pt x="656" y="1148"/>
                  </a:lnTo>
                  <a:lnTo>
                    <a:pt x="1038" y="875"/>
                  </a:lnTo>
                  <a:lnTo>
                    <a:pt x="1257" y="765"/>
                  </a:lnTo>
                  <a:lnTo>
                    <a:pt x="1530" y="629"/>
                  </a:lnTo>
                  <a:lnTo>
                    <a:pt x="1803" y="520"/>
                  </a:lnTo>
                  <a:lnTo>
                    <a:pt x="2103" y="438"/>
                  </a:lnTo>
                  <a:lnTo>
                    <a:pt x="2458" y="383"/>
                  </a:lnTo>
                  <a:lnTo>
                    <a:pt x="2813" y="328"/>
                  </a:lnTo>
                  <a:lnTo>
                    <a:pt x="3168" y="356"/>
                  </a:lnTo>
                  <a:lnTo>
                    <a:pt x="3578" y="410"/>
                  </a:lnTo>
                  <a:lnTo>
                    <a:pt x="3987" y="520"/>
                  </a:lnTo>
                  <a:lnTo>
                    <a:pt x="4397" y="711"/>
                  </a:lnTo>
                  <a:lnTo>
                    <a:pt x="4479" y="738"/>
                  </a:lnTo>
                  <a:lnTo>
                    <a:pt x="4534" y="711"/>
                  </a:lnTo>
                  <a:lnTo>
                    <a:pt x="4588" y="683"/>
                  </a:lnTo>
                  <a:lnTo>
                    <a:pt x="4643" y="629"/>
                  </a:lnTo>
                  <a:lnTo>
                    <a:pt x="4670" y="547"/>
                  </a:lnTo>
                  <a:lnTo>
                    <a:pt x="4643" y="492"/>
                  </a:lnTo>
                  <a:lnTo>
                    <a:pt x="4615" y="438"/>
                  </a:lnTo>
                  <a:lnTo>
                    <a:pt x="4561" y="383"/>
                  </a:lnTo>
                  <a:lnTo>
                    <a:pt x="4097" y="192"/>
                  </a:lnTo>
                  <a:lnTo>
                    <a:pt x="3632" y="55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7"/>
            <p:cNvSpPr/>
            <p:nvPr/>
          </p:nvSpPr>
          <p:spPr>
            <a:xfrm>
              <a:off x="4667200" y="1233800"/>
              <a:ext cx="117450" cy="36200"/>
            </a:xfrm>
            <a:custGeom>
              <a:avLst/>
              <a:gdLst/>
              <a:ahLst/>
              <a:cxnLst/>
              <a:rect l="l" t="t" r="r" b="b"/>
              <a:pathLst>
                <a:path w="4698" h="1448" extrusionOk="0">
                  <a:moveTo>
                    <a:pt x="1858" y="0"/>
                  </a:moveTo>
                  <a:lnTo>
                    <a:pt x="1448" y="27"/>
                  </a:lnTo>
                  <a:lnTo>
                    <a:pt x="1011" y="109"/>
                  </a:lnTo>
                  <a:lnTo>
                    <a:pt x="574" y="246"/>
                  </a:lnTo>
                  <a:lnTo>
                    <a:pt x="110" y="464"/>
                  </a:lnTo>
                  <a:lnTo>
                    <a:pt x="56" y="492"/>
                  </a:lnTo>
                  <a:lnTo>
                    <a:pt x="1" y="546"/>
                  </a:lnTo>
                  <a:lnTo>
                    <a:pt x="1" y="628"/>
                  </a:lnTo>
                  <a:lnTo>
                    <a:pt x="28" y="683"/>
                  </a:lnTo>
                  <a:lnTo>
                    <a:pt x="83" y="765"/>
                  </a:lnTo>
                  <a:lnTo>
                    <a:pt x="138" y="792"/>
                  </a:lnTo>
                  <a:lnTo>
                    <a:pt x="192" y="792"/>
                  </a:lnTo>
                  <a:lnTo>
                    <a:pt x="274" y="765"/>
                  </a:lnTo>
                  <a:lnTo>
                    <a:pt x="684" y="574"/>
                  </a:lnTo>
                  <a:lnTo>
                    <a:pt x="1093" y="464"/>
                  </a:lnTo>
                  <a:lnTo>
                    <a:pt x="1476" y="382"/>
                  </a:lnTo>
                  <a:lnTo>
                    <a:pt x="1858" y="355"/>
                  </a:lnTo>
                  <a:lnTo>
                    <a:pt x="2213" y="382"/>
                  </a:lnTo>
                  <a:lnTo>
                    <a:pt x="2541" y="410"/>
                  </a:lnTo>
                  <a:lnTo>
                    <a:pt x="2868" y="492"/>
                  </a:lnTo>
                  <a:lnTo>
                    <a:pt x="3141" y="601"/>
                  </a:lnTo>
                  <a:lnTo>
                    <a:pt x="3414" y="710"/>
                  </a:lnTo>
                  <a:lnTo>
                    <a:pt x="3633" y="847"/>
                  </a:lnTo>
                  <a:lnTo>
                    <a:pt x="4015" y="1092"/>
                  </a:lnTo>
                  <a:lnTo>
                    <a:pt x="4288" y="1284"/>
                  </a:lnTo>
                  <a:lnTo>
                    <a:pt x="4370" y="1393"/>
                  </a:lnTo>
                  <a:lnTo>
                    <a:pt x="4452" y="1420"/>
                  </a:lnTo>
                  <a:lnTo>
                    <a:pt x="4507" y="1447"/>
                  </a:lnTo>
                  <a:lnTo>
                    <a:pt x="4589" y="1420"/>
                  </a:lnTo>
                  <a:lnTo>
                    <a:pt x="4643" y="1393"/>
                  </a:lnTo>
                  <a:lnTo>
                    <a:pt x="4671" y="1311"/>
                  </a:lnTo>
                  <a:lnTo>
                    <a:pt x="4698" y="1256"/>
                  </a:lnTo>
                  <a:lnTo>
                    <a:pt x="4671" y="1174"/>
                  </a:lnTo>
                  <a:lnTo>
                    <a:pt x="4643" y="1120"/>
                  </a:lnTo>
                  <a:lnTo>
                    <a:pt x="4534" y="1038"/>
                  </a:lnTo>
                  <a:lnTo>
                    <a:pt x="4261" y="819"/>
                  </a:lnTo>
                  <a:lnTo>
                    <a:pt x="3851" y="546"/>
                  </a:lnTo>
                  <a:lnTo>
                    <a:pt x="3578" y="410"/>
                  </a:lnTo>
                  <a:lnTo>
                    <a:pt x="3305" y="300"/>
                  </a:lnTo>
                  <a:lnTo>
                    <a:pt x="2978" y="164"/>
                  </a:lnTo>
                  <a:lnTo>
                    <a:pt x="2623" y="82"/>
                  </a:lnTo>
                  <a:lnTo>
                    <a:pt x="2268" y="27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7"/>
            <p:cNvSpPr/>
            <p:nvPr/>
          </p:nvSpPr>
          <p:spPr>
            <a:xfrm>
              <a:off x="4428275" y="1320500"/>
              <a:ext cx="28700" cy="36200"/>
            </a:xfrm>
            <a:custGeom>
              <a:avLst/>
              <a:gdLst/>
              <a:ahLst/>
              <a:cxnLst/>
              <a:rect l="l" t="t" r="r" b="b"/>
              <a:pathLst>
                <a:path w="1148" h="1448" extrusionOk="0">
                  <a:moveTo>
                    <a:pt x="0" y="0"/>
                  </a:moveTo>
                  <a:lnTo>
                    <a:pt x="1120" y="1448"/>
                  </a:lnTo>
                  <a:lnTo>
                    <a:pt x="1147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7"/>
            <p:cNvSpPr/>
            <p:nvPr/>
          </p:nvSpPr>
          <p:spPr>
            <a:xfrm>
              <a:off x="4752550" y="1323225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339" y="0"/>
                  </a:moveTo>
                  <a:lnTo>
                    <a:pt x="0" y="574"/>
                  </a:lnTo>
                  <a:lnTo>
                    <a:pt x="192" y="1175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7"/>
            <p:cNvSpPr/>
            <p:nvPr/>
          </p:nvSpPr>
          <p:spPr>
            <a:xfrm>
              <a:off x="4617375" y="1376475"/>
              <a:ext cx="62825" cy="109925"/>
            </a:xfrm>
            <a:custGeom>
              <a:avLst/>
              <a:gdLst/>
              <a:ahLst/>
              <a:cxnLst/>
              <a:rect l="l" t="t" r="r" b="b"/>
              <a:pathLst>
                <a:path w="2513" h="4397" extrusionOk="0">
                  <a:moveTo>
                    <a:pt x="164" y="0"/>
                  </a:moveTo>
                  <a:lnTo>
                    <a:pt x="110" y="28"/>
                  </a:ln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1" y="246"/>
                  </a:lnTo>
                  <a:lnTo>
                    <a:pt x="164" y="519"/>
                  </a:lnTo>
                  <a:lnTo>
                    <a:pt x="328" y="792"/>
                  </a:lnTo>
                  <a:lnTo>
                    <a:pt x="574" y="1093"/>
                  </a:lnTo>
                  <a:lnTo>
                    <a:pt x="874" y="1393"/>
                  </a:lnTo>
                  <a:lnTo>
                    <a:pt x="1038" y="1557"/>
                  </a:lnTo>
                  <a:lnTo>
                    <a:pt x="1229" y="1694"/>
                  </a:lnTo>
                  <a:lnTo>
                    <a:pt x="1421" y="1830"/>
                  </a:lnTo>
                  <a:lnTo>
                    <a:pt x="1639" y="1939"/>
                  </a:lnTo>
                  <a:lnTo>
                    <a:pt x="1857" y="2021"/>
                  </a:lnTo>
                  <a:lnTo>
                    <a:pt x="2103" y="2103"/>
                  </a:lnTo>
                  <a:lnTo>
                    <a:pt x="1939" y="2513"/>
                  </a:lnTo>
                  <a:lnTo>
                    <a:pt x="1830" y="2786"/>
                  </a:lnTo>
                  <a:lnTo>
                    <a:pt x="1666" y="3059"/>
                  </a:lnTo>
                  <a:lnTo>
                    <a:pt x="1502" y="3359"/>
                  </a:lnTo>
                  <a:lnTo>
                    <a:pt x="1257" y="3632"/>
                  </a:lnTo>
                  <a:lnTo>
                    <a:pt x="1011" y="3851"/>
                  </a:lnTo>
                  <a:lnTo>
                    <a:pt x="874" y="3960"/>
                  </a:lnTo>
                  <a:lnTo>
                    <a:pt x="711" y="4069"/>
                  </a:lnTo>
                  <a:lnTo>
                    <a:pt x="656" y="4097"/>
                  </a:lnTo>
                  <a:lnTo>
                    <a:pt x="629" y="4151"/>
                  </a:lnTo>
                  <a:lnTo>
                    <a:pt x="601" y="4233"/>
                  </a:lnTo>
                  <a:lnTo>
                    <a:pt x="629" y="4288"/>
                  </a:lnTo>
                  <a:lnTo>
                    <a:pt x="711" y="4370"/>
                  </a:lnTo>
                  <a:lnTo>
                    <a:pt x="792" y="4397"/>
                  </a:lnTo>
                  <a:lnTo>
                    <a:pt x="874" y="4370"/>
                  </a:lnTo>
                  <a:lnTo>
                    <a:pt x="1093" y="4233"/>
                  </a:lnTo>
                  <a:lnTo>
                    <a:pt x="1284" y="4097"/>
                  </a:lnTo>
                  <a:lnTo>
                    <a:pt x="1475" y="3933"/>
                  </a:lnTo>
                  <a:lnTo>
                    <a:pt x="1639" y="3742"/>
                  </a:lnTo>
                  <a:lnTo>
                    <a:pt x="1803" y="3550"/>
                  </a:lnTo>
                  <a:lnTo>
                    <a:pt x="1912" y="3359"/>
                  </a:lnTo>
                  <a:lnTo>
                    <a:pt x="2131" y="2977"/>
                  </a:lnTo>
                  <a:lnTo>
                    <a:pt x="2294" y="2595"/>
                  </a:lnTo>
                  <a:lnTo>
                    <a:pt x="2404" y="2294"/>
                  </a:lnTo>
                  <a:lnTo>
                    <a:pt x="2513" y="1994"/>
                  </a:lnTo>
                  <a:lnTo>
                    <a:pt x="2513" y="1912"/>
                  </a:lnTo>
                  <a:lnTo>
                    <a:pt x="2486" y="1830"/>
                  </a:lnTo>
                  <a:lnTo>
                    <a:pt x="2431" y="1803"/>
                  </a:lnTo>
                  <a:lnTo>
                    <a:pt x="2349" y="1775"/>
                  </a:lnTo>
                  <a:lnTo>
                    <a:pt x="2131" y="1721"/>
                  </a:lnTo>
                  <a:lnTo>
                    <a:pt x="1912" y="1666"/>
                  </a:lnTo>
                  <a:lnTo>
                    <a:pt x="1694" y="1557"/>
                  </a:lnTo>
                  <a:lnTo>
                    <a:pt x="1502" y="1448"/>
                  </a:lnTo>
                  <a:lnTo>
                    <a:pt x="1311" y="1311"/>
                  </a:lnTo>
                  <a:lnTo>
                    <a:pt x="1147" y="1175"/>
                  </a:lnTo>
                  <a:lnTo>
                    <a:pt x="874" y="874"/>
                  </a:lnTo>
                  <a:lnTo>
                    <a:pt x="656" y="601"/>
                  </a:lnTo>
                  <a:lnTo>
                    <a:pt x="465" y="355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7"/>
            <p:cNvSpPr/>
            <p:nvPr/>
          </p:nvSpPr>
          <p:spPr>
            <a:xfrm>
              <a:off x="4493125" y="1497300"/>
              <a:ext cx="172075" cy="60800"/>
            </a:xfrm>
            <a:custGeom>
              <a:avLst/>
              <a:gdLst/>
              <a:ahLst/>
              <a:cxnLst/>
              <a:rect l="l" t="t" r="r" b="b"/>
              <a:pathLst>
                <a:path w="6883" h="2432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6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246" y="574"/>
                  </a:lnTo>
                  <a:lnTo>
                    <a:pt x="465" y="847"/>
                  </a:lnTo>
                  <a:lnTo>
                    <a:pt x="683" y="1093"/>
                  </a:lnTo>
                  <a:lnTo>
                    <a:pt x="929" y="1339"/>
                  </a:lnTo>
                  <a:lnTo>
                    <a:pt x="1175" y="1530"/>
                  </a:lnTo>
                  <a:lnTo>
                    <a:pt x="1420" y="1694"/>
                  </a:lnTo>
                  <a:lnTo>
                    <a:pt x="1666" y="1858"/>
                  </a:lnTo>
                  <a:lnTo>
                    <a:pt x="1939" y="1994"/>
                  </a:lnTo>
                  <a:lnTo>
                    <a:pt x="2185" y="2104"/>
                  </a:lnTo>
                  <a:lnTo>
                    <a:pt x="2458" y="2213"/>
                  </a:lnTo>
                  <a:lnTo>
                    <a:pt x="2731" y="2267"/>
                  </a:lnTo>
                  <a:lnTo>
                    <a:pt x="3004" y="2322"/>
                  </a:lnTo>
                  <a:lnTo>
                    <a:pt x="3550" y="2404"/>
                  </a:lnTo>
                  <a:lnTo>
                    <a:pt x="4069" y="2431"/>
                  </a:lnTo>
                  <a:lnTo>
                    <a:pt x="4616" y="2404"/>
                  </a:lnTo>
                  <a:lnTo>
                    <a:pt x="5107" y="2349"/>
                  </a:lnTo>
                  <a:lnTo>
                    <a:pt x="5544" y="2267"/>
                  </a:lnTo>
                  <a:lnTo>
                    <a:pt x="5954" y="2186"/>
                  </a:lnTo>
                  <a:lnTo>
                    <a:pt x="6527" y="1994"/>
                  </a:lnTo>
                  <a:lnTo>
                    <a:pt x="6773" y="1912"/>
                  </a:lnTo>
                  <a:lnTo>
                    <a:pt x="6827" y="1885"/>
                  </a:lnTo>
                  <a:lnTo>
                    <a:pt x="6855" y="1831"/>
                  </a:lnTo>
                  <a:lnTo>
                    <a:pt x="6882" y="1749"/>
                  </a:lnTo>
                  <a:lnTo>
                    <a:pt x="6855" y="1694"/>
                  </a:lnTo>
                  <a:lnTo>
                    <a:pt x="6827" y="1612"/>
                  </a:lnTo>
                  <a:lnTo>
                    <a:pt x="6746" y="1585"/>
                  </a:lnTo>
                  <a:lnTo>
                    <a:pt x="6609" y="1585"/>
                  </a:lnTo>
                  <a:lnTo>
                    <a:pt x="6391" y="1667"/>
                  </a:lnTo>
                  <a:lnTo>
                    <a:pt x="5844" y="1831"/>
                  </a:lnTo>
                  <a:lnTo>
                    <a:pt x="5489" y="1940"/>
                  </a:lnTo>
                  <a:lnTo>
                    <a:pt x="5080" y="1994"/>
                  </a:lnTo>
                  <a:lnTo>
                    <a:pt x="4643" y="2076"/>
                  </a:lnTo>
                  <a:lnTo>
                    <a:pt x="4179" y="2104"/>
                  </a:lnTo>
                  <a:lnTo>
                    <a:pt x="3687" y="2076"/>
                  </a:lnTo>
                  <a:lnTo>
                    <a:pt x="3168" y="2022"/>
                  </a:lnTo>
                  <a:lnTo>
                    <a:pt x="2649" y="1885"/>
                  </a:lnTo>
                  <a:lnTo>
                    <a:pt x="2404" y="1803"/>
                  </a:lnTo>
                  <a:lnTo>
                    <a:pt x="2158" y="1721"/>
                  </a:lnTo>
                  <a:lnTo>
                    <a:pt x="1912" y="1585"/>
                  </a:lnTo>
                  <a:lnTo>
                    <a:pt x="1666" y="1448"/>
                  </a:lnTo>
                  <a:lnTo>
                    <a:pt x="1420" y="1284"/>
                  </a:lnTo>
                  <a:lnTo>
                    <a:pt x="1175" y="1093"/>
                  </a:lnTo>
                  <a:lnTo>
                    <a:pt x="956" y="875"/>
                  </a:lnTo>
                  <a:lnTo>
                    <a:pt x="738" y="629"/>
                  </a:lnTo>
                  <a:lnTo>
                    <a:pt x="547" y="383"/>
                  </a:lnTo>
                  <a:lnTo>
                    <a:pt x="328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7"/>
            <p:cNvSpPr/>
            <p:nvPr/>
          </p:nvSpPr>
          <p:spPr>
            <a:xfrm>
              <a:off x="4162700" y="918375"/>
              <a:ext cx="679300" cy="471100"/>
            </a:xfrm>
            <a:custGeom>
              <a:avLst/>
              <a:gdLst/>
              <a:ahLst/>
              <a:cxnLst/>
              <a:rect l="l" t="t" r="r" b="b"/>
              <a:pathLst>
                <a:path w="27172" h="18844" extrusionOk="0">
                  <a:moveTo>
                    <a:pt x="13436" y="1"/>
                  </a:moveTo>
                  <a:lnTo>
                    <a:pt x="12917" y="55"/>
                  </a:lnTo>
                  <a:lnTo>
                    <a:pt x="12398" y="110"/>
                  </a:lnTo>
                  <a:lnTo>
                    <a:pt x="11879" y="192"/>
                  </a:lnTo>
                  <a:lnTo>
                    <a:pt x="10924" y="356"/>
                  </a:lnTo>
                  <a:lnTo>
                    <a:pt x="10022" y="574"/>
                  </a:lnTo>
                  <a:lnTo>
                    <a:pt x="9231" y="820"/>
                  </a:lnTo>
                  <a:lnTo>
                    <a:pt x="8521" y="1066"/>
                  </a:lnTo>
                  <a:lnTo>
                    <a:pt x="7920" y="1312"/>
                  </a:lnTo>
                  <a:lnTo>
                    <a:pt x="7428" y="1530"/>
                  </a:lnTo>
                  <a:lnTo>
                    <a:pt x="7073" y="1694"/>
                  </a:lnTo>
                  <a:lnTo>
                    <a:pt x="6773" y="1830"/>
                  </a:lnTo>
                  <a:lnTo>
                    <a:pt x="6582" y="1885"/>
                  </a:lnTo>
                  <a:lnTo>
                    <a:pt x="6363" y="1967"/>
                  </a:lnTo>
                  <a:lnTo>
                    <a:pt x="6090" y="2076"/>
                  </a:lnTo>
                  <a:lnTo>
                    <a:pt x="5762" y="2240"/>
                  </a:lnTo>
                  <a:lnTo>
                    <a:pt x="5353" y="2459"/>
                  </a:lnTo>
                  <a:lnTo>
                    <a:pt x="4916" y="2732"/>
                  </a:lnTo>
                  <a:lnTo>
                    <a:pt x="4452" y="3087"/>
                  </a:lnTo>
                  <a:lnTo>
                    <a:pt x="3960" y="3496"/>
                  </a:lnTo>
                  <a:lnTo>
                    <a:pt x="3469" y="3988"/>
                  </a:lnTo>
                  <a:lnTo>
                    <a:pt x="2977" y="4589"/>
                  </a:lnTo>
                  <a:lnTo>
                    <a:pt x="2704" y="4916"/>
                  </a:lnTo>
                  <a:lnTo>
                    <a:pt x="2458" y="5271"/>
                  </a:lnTo>
                  <a:lnTo>
                    <a:pt x="2212" y="5654"/>
                  </a:lnTo>
                  <a:lnTo>
                    <a:pt x="1967" y="6063"/>
                  </a:lnTo>
                  <a:lnTo>
                    <a:pt x="1748" y="6500"/>
                  </a:lnTo>
                  <a:lnTo>
                    <a:pt x="1530" y="6964"/>
                  </a:lnTo>
                  <a:lnTo>
                    <a:pt x="1311" y="7456"/>
                  </a:lnTo>
                  <a:lnTo>
                    <a:pt x="1093" y="7975"/>
                  </a:lnTo>
                  <a:lnTo>
                    <a:pt x="902" y="8521"/>
                  </a:lnTo>
                  <a:lnTo>
                    <a:pt x="710" y="9122"/>
                  </a:lnTo>
                  <a:lnTo>
                    <a:pt x="547" y="9695"/>
                  </a:lnTo>
                  <a:lnTo>
                    <a:pt x="410" y="10269"/>
                  </a:lnTo>
                  <a:lnTo>
                    <a:pt x="274" y="10842"/>
                  </a:lnTo>
                  <a:lnTo>
                    <a:pt x="192" y="11361"/>
                  </a:lnTo>
                  <a:lnTo>
                    <a:pt x="110" y="11880"/>
                  </a:lnTo>
                  <a:lnTo>
                    <a:pt x="55" y="12399"/>
                  </a:lnTo>
                  <a:lnTo>
                    <a:pt x="28" y="12863"/>
                  </a:lnTo>
                  <a:lnTo>
                    <a:pt x="0" y="13327"/>
                  </a:lnTo>
                  <a:lnTo>
                    <a:pt x="0" y="14201"/>
                  </a:lnTo>
                  <a:lnTo>
                    <a:pt x="82" y="15020"/>
                  </a:lnTo>
                  <a:lnTo>
                    <a:pt x="192" y="15730"/>
                  </a:lnTo>
                  <a:lnTo>
                    <a:pt x="328" y="16386"/>
                  </a:lnTo>
                  <a:lnTo>
                    <a:pt x="465" y="16959"/>
                  </a:lnTo>
                  <a:lnTo>
                    <a:pt x="656" y="17451"/>
                  </a:lnTo>
                  <a:lnTo>
                    <a:pt x="820" y="17888"/>
                  </a:lnTo>
                  <a:lnTo>
                    <a:pt x="984" y="18243"/>
                  </a:lnTo>
                  <a:lnTo>
                    <a:pt x="1257" y="18707"/>
                  </a:lnTo>
                  <a:lnTo>
                    <a:pt x="1366" y="18843"/>
                  </a:lnTo>
                  <a:lnTo>
                    <a:pt x="1584" y="18543"/>
                  </a:lnTo>
                  <a:lnTo>
                    <a:pt x="2212" y="17642"/>
                  </a:lnTo>
                  <a:lnTo>
                    <a:pt x="3086" y="16249"/>
                  </a:lnTo>
                  <a:lnTo>
                    <a:pt x="3605" y="15430"/>
                  </a:lnTo>
                  <a:lnTo>
                    <a:pt x="4124" y="14529"/>
                  </a:lnTo>
                  <a:lnTo>
                    <a:pt x="4643" y="13546"/>
                  </a:lnTo>
                  <a:lnTo>
                    <a:pt x="5189" y="12508"/>
                  </a:lnTo>
                  <a:lnTo>
                    <a:pt x="5680" y="11443"/>
                  </a:lnTo>
                  <a:lnTo>
                    <a:pt x="6145" y="10323"/>
                  </a:lnTo>
                  <a:lnTo>
                    <a:pt x="6582" y="9231"/>
                  </a:lnTo>
                  <a:lnTo>
                    <a:pt x="6745" y="8657"/>
                  </a:lnTo>
                  <a:lnTo>
                    <a:pt x="6909" y="8111"/>
                  </a:lnTo>
                  <a:lnTo>
                    <a:pt x="7073" y="7538"/>
                  </a:lnTo>
                  <a:lnTo>
                    <a:pt x="7182" y="6992"/>
                  </a:lnTo>
                  <a:lnTo>
                    <a:pt x="7292" y="6446"/>
                  </a:lnTo>
                  <a:lnTo>
                    <a:pt x="7374" y="5899"/>
                  </a:lnTo>
                  <a:lnTo>
                    <a:pt x="7510" y="6118"/>
                  </a:lnTo>
                  <a:lnTo>
                    <a:pt x="7947" y="6609"/>
                  </a:lnTo>
                  <a:lnTo>
                    <a:pt x="8275" y="6964"/>
                  </a:lnTo>
                  <a:lnTo>
                    <a:pt x="8630" y="7347"/>
                  </a:lnTo>
                  <a:lnTo>
                    <a:pt x="9067" y="7756"/>
                  </a:lnTo>
                  <a:lnTo>
                    <a:pt x="9558" y="8193"/>
                  </a:lnTo>
                  <a:lnTo>
                    <a:pt x="10077" y="8630"/>
                  </a:lnTo>
                  <a:lnTo>
                    <a:pt x="10651" y="9067"/>
                  </a:lnTo>
                  <a:lnTo>
                    <a:pt x="11279" y="9477"/>
                  </a:lnTo>
                  <a:lnTo>
                    <a:pt x="11961" y="9859"/>
                  </a:lnTo>
                  <a:lnTo>
                    <a:pt x="12644" y="10159"/>
                  </a:lnTo>
                  <a:lnTo>
                    <a:pt x="12999" y="10323"/>
                  </a:lnTo>
                  <a:lnTo>
                    <a:pt x="13381" y="10432"/>
                  </a:lnTo>
                  <a:lnTo>
                    <a:pt x="13764" y="10542"/>
                  </a:lnTo>
                  <a:lnTo>
                    <a:pt x="14146" y="10624"/>
                  </a:lnTo>
                  <a:lnTo>
                    <a:pt x="14528" y="10706"/>
                  </a:lnTo>
                  <a:lnTo>
                    <a:pt x="14938" y="10733"/>
                  </a:lnTo>
                  <a:lnTo>
                    <a:pt x="14938" y="10733"/>
                  </a:lnTo>
                  <a:lnTo>
                    <a:pt x="13818" y="9012"/>
                  </a:lnTo>
                  <a:lnTo>
                    <a:pt x="13927" y="9067"/>
                  </a:lnTo>
                  <a:lnTo>
                    <a:pt x="14201" y="9286"/>
                  </a:lnTo>
                  <a:lnTo>
                    <a:pt x="14637" y="9586"/>
                  </a:lnTo>
                  <a:lnTo>
                    <a:pt x="15293" y="9914"/>
                  </a:lnTo>
                  <a:lnTo>
                    <a:pt x="15702" y="10105"/>
                  </a:lnTo>
                  <a:lnTo>
                    <a:pt x="16139" y="10296"/>
                  </a:lnTo>
                  <a:lnTo>
                    <a:pt x="16658" y="10460"/>
                  </a:lnTo>
                  <a:lnTo>
                    <a:pt x="17204" y="10624"/>
                  </a:lnTo>
                  <a:lnTo>
                    <a:pt x="17805" y="10787"/>
                  </a:lnTo>
                  <a:lnTo>
                    <a:pt x="18461" y="10924"/>
                  </a:lnTo>
                  <a:lnTo>
                    <a:pt x="19143" y="11033"/>
                  </a:lnTo>
                  <a:lnTo>
                    <a:pt x="19908" y="11115"/>
                  </a:lnTo>
                  <a:lnTo>
                    <a:pt x="18925" y="9613"/>
                  </a:lnTo>
                  <a:lnTo>
                    <a:pt x="18925" y="9613"/>
                  </a:lnTo>
                  <a:lnTo>
                    <a:pt x="19444" y="9804"/>
                  </a:lnTo>
                  <a:lnTo>
                    <a:pt x="20044" y="9996"/>
                  </a:lnTo>
                  <a:lnTo>
                    <a:pt x="20809" y="10241"/>
                  </a:lnTo>
                  <a:lnTo>
                    <a:pt x="21765" y="10487"/>
                  </a:lnTo>
                  <a:lnTo>
                    <a:pt x="22857" y="10733"/>
                  </a:lnTo>
                  <a:lnTo>
                    <a:pt x="24059" y="10951"/>
                  </a:lnTo>
                  <a:lnTo>
                    <a:pt x="24687" y="11061"/>
                  </a:lnTo>
                  <a:lnTo>
                    <a:pt x="25315" y="11115"/>
                  </a:lnTo>
                  <a:lnTo>
                    <a:pt x="25315" y="11115"/>
                  </a:lnTo>
                  <a:lnTo>
                    <a:pt x="24004" y="9012"/>
                  </a:lnTo>
                  <a:lnTo>
                    <a:pt x="24304" y="9286"/>
                  </a:lnTo>
                  <a:lnTo>
                    <a:pt x="24659" y="9613"/>
                  </a:lnTo>
                  <a:lnTo>
                    <a:pt x="25069" y="9968"/>
                  </a:lnTo>
                  <a:lnTo>
                    <a:pt x="25561" y="10323"/>
                  </a:lnTo>
                  <a:lnTo>
                    <a:pt x="26107" y="10678"/>
                  </a:lnTo>
                  <a:lnTo>
                    <a:pt x="26353" y="10815"/>
                  </a:lnTo>
                  <a:lnTo>
                    <a:pt x="26626" y="10951"/>
                  </a:lnTo>
                  <a:lnTo>
                    <a:pt x="26899" y="11061"/>
                  </a:lnTo>
                  <a:lnTo>
                    <a:pt x="27172" y="11115"/>
                  </a:lnTo>
                  <a:lnTo>
                    <a:pt x="27117" y="10815"/>
                  </a:lnTo>
                  <a:lnTo>
                    <a:pt x="27063" y="10487"/>
                  </a:lnTo>
                  <a:lnTo>
                    <a:pt x="26953" y="10023"/>
                  </a:lnTo>
                  <a:lnTo>
                    <a:pt x="26789" y="9449"/>
                  </a:lnTo>
                  <a:lnTo>
                    <a:pt x="26571" y="8821"/>
                  </a:lnTo>
                  <a:lnTo>
                    <a:pt x="26298" y="8111"/>
                  </a:lnTo>
                  <a:lnTo>
                    <a:pt x="25970" y="7374"/>
                  </a:lnTo>
                  <a:lnTo>
                    <a:pt x="25533" y="6555"/>
                  </a:lnTo>
                  <a:lnTo>
                    <a:pt x="25315" y="6172"/>
                  </a:lnTo>
                  <a:lnTo>
                    <a:pt x="25042" y="5763"/>
                  </a:lnTo>
                  <a:lnTo>
                    <a:pt x="24769" y="5353"/>
                  </a:lnTo>
                  <a:lnTo>
                    <a:pt x="24441" y="4916"/>
                  </a:lnTo>
                  <a:lnTo>
                    <a:pt x="24113" y="4507"/>
                  </a:lnTo>
                  <a:lnTo>
                    <a:pt x="23758" y="4124"/>
                  </a:lnTo>
                  <a:lnTo>
                    <a:pt x="23376" y="3715"/>
                  </a:lnTo>
                  <a:lnTo>
                    <a:pt x="22966" y="3332"/>
                  </a:lnTo>
                  <a:lnTo>
                    <a:pt x="22529" y="2950"/>
                  </a:lnTo>
                  <a:lnTo>
                    <a:pt x="22065" y="2568"/>
                  </a:lnTo>
                  <a:lnTo>
                    <a:pt x="21574" y="2213"/>
                  </a:lnTo>
                  <a:lnTo>
                    <a:pt x="21055" y="1885"/>
                  </a:lnTo>
                  <a:lnTo>
                    <a:pt x="20509" y="1557"/>
                  </a:lnTo>
                  <a:lnTo>
                    <a:pt x="19908" y="1257"/>
                  </a:lnTo>
                  <a:lnTo>
                    <a:pt x="19307" y="957"/>
                  </a:lnTo>
                  <a:lnTo>
                    <a:pt x="18706" y="738"/>
                  </a:lnTo>
                  <a:lnTo>
                    <a:pt x="18078" y="520"/>
                  </a:lnTo>
                  <a:lnTo>
                    <a:pt x="17478" y="356"/>
                  </a:lnTo>
                  <a:lnTo>
                    <a:pt x="16877" y="247"/>
                  </a:lnTo>
                  <a:lnTo>
                    <a:pt x="16303" y="137"/>
                  </a:lnTo>
                  <a:lnTo>
                    <a:pt x="15702" y="55"/>
                  </a:lnTo>
                  <a:lnTo>
                    <a:pt x="15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7"/>
            <p:cNvSpPr/>
            <p:nvPr/>
          </p:nvSpPr>
          <p:spPr>
            <a:xfrm>
              <a:off x="4086225" y="1336875"/>
              <a:ext cx="185050" cy="214400"/>
            </a:xfrm>
            <a:custGeom>
              <a:avLst/>
              <a:gdLst/>
              <a:ahLst/>
              <a:cxnLst/>
              <a:rect l="l" t="t" r="r" b="b"/>
              <a:pathLst>
                <a:path w="7402" h="8576" extrusionOk="0">
                  <a:moveTo>
                    <a:pt x="2841" y="1"/>
                  </a:moveTo>
                  <a:lnTo>
                    <a:pt x="2623" y="28"/>
                  </a:lnTo>
                  <a:lnTo>
                    <a:pt x="2404" y="55"/>
                  </a:lnTo>
                  <a:lnTo>
                    <a:pt x="2158" y="137"/>
                  </a:lnTo>
                  <a:lnTo>
                    <a:pt x="1913" y="219"/>
                  </a:lnTo>
                  <a:lnTo>
                    <a:pt x="1667" y="356"/>
                  </a:lnTo>
                  <a:lnTo>
                    <a:pt x="1394" y="519"/>
                  </a:lnTo>
                  <a:lnTo>
                    <a:pt x="1148" y="711"/>
                  </a:lnTo>
                  <a:lnTo>
                    <a:pt x="875" y="956"/>
                  </a:lnTo>
                  <a:lnTo>
                    <a:pt x="602" y="1229"/>
                  </a:lnTo>
                  <a:lnTo>
                    <a:pt x="411" y="1530"/>
                  </a:lnTo>
                  <a:lnTo>
                    <a:pt x="247" y="1830"/>
                  </a:lnTo>
                  <a:lnTo>
                    <a:pt x="137" y="2185"/>
                  </a:lnTo>
                  <a:lnTo>
                    <a:pt x="56" y="2513"/>
                  </a:lnTo>
                  <a:lnTo>
                    <a:pt x="28" y="2868"/>
                  </a:lnTo>
                  <a:lnTo>
                    <a:pt x="1" y="3250"/>
                  </a:lnTo>
                  <a:lnTo>
                    <a:pt x="28" y="3605"/>
                  </a:lnTo>
                  <a:lnTo>
                    <a:pt x="110" y="3988"/>
                  </a:lnTo>
                  <a:lnTo>
                    <a:pt x="192" y="4370"/>
                  </a:lnTo>
                  <a:lnTo>
                    <a:pt x="301" y="4725"/>
                  </a:lnTo>
                  <a:lnTo>
                    <a:pt x="438" y="5080"/>
                  </a:lnTo>
                  <a:lnTo>
                    <a:pt x="574" y="5435"/>
                  </a:lnTo>
                  <a:lnTo>
                    <a:pt x="766" y="5763"/>
                  </a:lnTo>
                  <a:lnTo>
                    <a:pt x="929" y="6090"/>
                  </a:lnTo>
                  <a:lnTo>
                    <a:pt x="1148" y="6391"/>
                  </a:lnTo>
                  <a:lnTo>
                    <a:pt x="1366" y="6691"/>
                  </a:lnTo>
                  <a:lnTo>
                    <a:pt x="1639" y="6964"/>
                  </a:lnTo>
                  <a:lnTo>
                    <a:pt x="1913" y="7210"/>
                  </a:lnTo>
                  <a:lnTo>
                    <a:pt x="2240" y="7456"/>
                  </a:lnTo>
                  <a:lnTo>
                    <a:pt x="2595" y="7674"/>
                  </a:lnTo>
                  <a:lnTo>
                    <a:pt x="2978" y="7893"/>
                  </a:lnTo>
                  <a:lnTo>
                    <a:pt x="3360" y="8056"/>
                  </a:lnTo>
                  <a:lnTo>
                    <a:pt x="3742" y="8220"/>
                  </a:lnTo>
                  <a:lnTo>
                    <a:pt x="4152" y="8357"/>
                  </a:lnTo>
                  <a:lnTo>
                    <a:pt x="4561" y="8466"/>
                  </a:lnTo>
                  <a:lnTo>
                    <a:pt x="4971" y="8521"/>
                  </a:lnTo>
                  <a:lnTo>
                    <a:pt x="5353" y="8575"/>
                  </a:lnTo>
                  <a:lnTo>
                    <a:pt x="5736" y="8575"/>
                  </a:lnTo>
                  <a:lnTo>
                    <a:pt x="6118" y="8548"/>
                  </a:lnTo>
                  <a:lnTo>
                    <a:pt x="6473" y="8493"/>
                  </a:lnTo>
                  <a:lnTo>
                    <a:pt x="6773" y="8384"/>
                  </a:lnTo>
                  <a:lnTo>
                    <a:pt x="6937" y="8329"/>
                  </a:lnTo>
                  <a:lnTo>
                    <a:pt x="7046" y="8220"/>
                  </a:lnTo>
                  <a:lnTo>
                    <a:pt x="7156" y="8084"/>
                  </a:lnTo>
                  <a:lnTo>
                    <a:pt x="7238" y="7920"/>
                  </a:lnTo>
                  <a:lnTo>
                    <a:pt x="7292" y="7729"/>
                  </a:lnTo>
                  <a:lnTo>
                    <a:pt x="7347" y="7538"/>
                  </a:lnTo>
                  <a:lnTo>
                    <a:pt x="7374" y="7319"/>
                  </a:lnTo>
                  <a:lnTo>
                    <a:pt x="7401" y="7073"/>
                  </a:lnTo>
                  <a:lnTo>
                    <a:pt x="7401" y="6554"/>
                  </a:lnTo>
                  <a:lnTo>
                    <a:pt x="7347" y="5981"/>
                  </a:lnTo>
                  <a:lnTo>
                    <a:pt x="7265" y="5380"/>
                  </a:lnTo>
                  <a:lnTo>
                    <a:pt x="7156" y="4779"/>
                  </a:lnTo>
                  <a:lnTo>
                    <a:pt x="7019" y="4179"/>
                  </a:lnTo>
                  <a:lnTo>
                    <a:pt x="6883" y="3605"/>
                  </a:lnTo>
                  <a:lnTo>
                    <a:pt x="6582" y="2595"/>
                  </a:lnTo>
                  <a:lnTo>
                    <a:pt x="6364" y="1885"/>
                  </a:lnTo>
                  <a:lnTo>
                    <a:pt x="6282" y="1612"/>
                  </a:lnTo>
                  <a:lnTo>
                    <a:pt x="6091" y="1366"/>
                  </a:lnTo>
                  <a:lnTo>
                    <a:pt x="5845" y="1148"/>
                  </a:lnTo>
                  <a:lnTo>
                    <a:pt x="5599" y="956"/>
                  </a:lnTo>
                  <a:lnTo>
                    <a:pt x="5299" y="765"/>
                  </a:lnTo>
                  <a:lnTo>
                    <a:pt x="5026" y="601"/>
                  </a:lnTo>
                  <a:lnTo>
                    <a:pt x="4753" y="465"/>
                  </a:lnTo>
                  <a:lnTo>
                    <a:pt x="4206" y="274"/>
                  </a:lnTo>
                  <a:lnTo>
                    <a:pt x="3961" y="164"/>
                  </a:lnTo>
                  <a:lnTo>
                    <a:pt x="3633" y="83"/>
                  </a:lnTo>
                  <a:lnTo>
                    <a:pt x="3251" y="28"/>
                  </a:ln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7"/>
            <p:cNvSpPr/>
            <p:nvPr/>
          </p:nvSpPr>
          <p:spPr>
            <a:xfrm>
              <a:off x="4129250" y="1419475"/>
              <a:ext cx="116750" cy="60100"/>
            </a:xfrm>
            <a:custGeom>
              <a:avLst/>
              <a:gdLst/>
              <a:ahLst/>
              <a:cxnLst/>
              <a:rect l="l" t="t" r="r" b="b"/>
              <a:pathLst>
                <a:path w="4670" h="2404" extrusionOk="0">
                  <a:moveTo>
                    <a:pt x="110" y="1"/>
                  </a:moveTo>
                  <a:lnTo>
                    <a:pt x="55" y="55"/>
                  </a:lnTo>
                  <a:lnTo>
                    <a:pt x="0" y="110"/>
                  </a:lnTo>
                  <a:lnTo>
                    <a:pt x="0" y="165"/>
                  </a:lnTo>
                  <a:lnTo>
                    <a:pt x="0" y="247"/>
                  </a:lnTo>
                  <a:lnTo>
                    <a:pt x="28" y="301"/>
                  </a:lnTo>
                  <a:lnTo>
                    <a:pt x="82" y="356"/>
                  </a:lnTo>
                  <a:lnTo>
                    <a:pt x="4397" y="2404"/>
                  </a:lnTo>
                  <a:lnTo>
                    <a:pt x="4479" y="2404"/>
                  </a:lnTo>
                  <a:lnTo>
                    <a:pt x="4588" y="2377"/>
                  </a:lnTo>
                  <a:lnTo>
                    <a:pt x="4643" y="2322"/>
                  </a:lnTo>
                  <a:lnTo>
                    <a:pt x="4670" y="2240"/>
                  </a:lnTo>
                  <a:lnTo>
                    <a:pt x="4643" y="2185"/>
                  </a:lnTo>
                  <a:lnTo>
                    <a:pt x="4615" y="2104"/>
                  </a:lnTo>
                  <a:lnTo>
                    <a:pt x="4561" y="2076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7"/>
            <p:cNvSpPr/>
            <p:nvPr/>
          </p:nvSpPr>
          <p:spPr>
            <a:xfrm>
              <a:off x="4151775" y="1388750"/>
              <a:ext cx="68300" cy="108575"/>
            </a:xfrm>
            <a:custGeom>
              <a:avLst/>
              <a:gdLst/>
              <a:ahLst/>
              <a:cxnLst/>
              <a:rect l="l" t="t" r="r" b="b"/>
              <a:pathLst>
                <a:path w="2732" h="4343" extrusionOk="0">
                  <a:moveTo>
                    <a:pt x="2486" y="1"/>
                  </a:moveTo>
                  <a:lnTo>
                    <a:pt x="2431" y="28"/>
                  </a:lnTo>
                  <a:lnTo>
                    <a:pt x="2376" y="83"/>
                  </a:lnTo>
                  <a:lnTo>
                    <a:pt x="1" y="4097"/>
                  </a:lnTo>
                  <a:lnTo>
                    <a:pt x="1" y="4152"/>
                  </a:lnTo>
                  <a:lnTo>
                    <a:pt x="1" y="4234"/>
                  </a:lnTo>
                  <a:lnTo>
                    <a:pt x="28" y="4288"/>
                  </a:lnTo>
                  <a:lnTo>
                    <a:pt x="82" y="4343"/>
                  </a:lnTo>
                  <a:lnTo>
                    <a:pt x="246" y="4343"/>
                  </a:lnTo>
                  <a:lnTo>
                    <a:pt x="328" y="4261"/>
                  </a:lnTo>
                  <a:lnTo>
                    <a:pt x="2704" y="247"/>
                  </a:lnTo>
                  <a:lnTo>
                    <a:pt x="2731" y="192"/>
                  </a:lnTo>
                  <a:lnTo>
                    <a:pt x="2704" y="110"/>
                  </a:lnTo>
                  <a:lnTo>
                    <a:pt x="2677" y="56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7"/>
            <p:cNvSpPr/>
            <p:nvPr/>
          </p:nvSpPr>
          <p:spPr>
            <a:xfrm>
              <a:off x="4083500" y="1333475"/>
              <a:ext cx="175475" cy="221200"/>
            </a:xfrm>
            <a:custGeom>
              <a:avLst/>
              <a:gdLst/>
              <a:ahLst/>
              <a:cxnLst/>
              <a:rect l="l" t="t" r="r" b="b"/>
              <a:pathLst>
                <a:path w="7019" h="8848" extrusionOk="0">
                  <a:moveTo>
                    <a:pt x="3087" y="0"/>
                  </a:moveTo>
                  <a:lnTo>
                    <a:pt x="2895" y="27"/>
                  </a:lnTo>
                  <a:lnTo>
                    <a:pt x="2650" y="55"/>
                  </a:lnTo>
                  <a:lnTo>
                    <a:pt x="2431" y="82"/>
                  </a:lnTo>
                  <a:lnTo>
                    <a:pt x="2185" y="164"/>
                  </a:lnTo>
                  <a:lnTo>
                    <a:pt x="1940" y="273"/>
                  </a:lnTo>
                  <a:lnTo>
                    <a:pt x="1694" y="382"/>
                  </a:lnTo>
                  <a:lnTo>
                    <a:pt x="1421" y="546"/>
                  </a:lnTo>
                  <a:lnTo>
                    <a:pt x="1148" y="765"/>
                  </a:lnTo>
                  <a:lnTo>
                    <a:pt x="875" y="1010"/>
                  </a:lnTo>
                  <a:lnTo>
                    <a:pt x="629" y="1284"/>
                  </a:lnTo>
                  <a:lnTo>
                    <a:pt x="438" y="1557"/>
                  </a:lnTo>
                  <a:lnTo>
                    <a:pt x="274" y="1884"/>
                  </a:lnTo>
                  <a:lnTo>
                    <a:pt x="165" y="2212"/>
                  </a:lnTo>
                  <a:lnTo>
                    <a:pt x="55" y="2567"/>
                  </a:lnTo>
                  <a:lnTo>
                    <a:pt x="28" y="2922"/>
                  </a:lnTo>
                  <a:lnTo>
                    <a:pt x="1" y="3277"/>
                  </a:lnTo>
                  <a:lnTo>
                    <a:pt x="28" y="3659"/>
                  </a:lnTo>
                  <a:lnTo>
                    <a:pt x="83" y="4042"/>
                  </a:lnTo>
                  <a:lnTo>
                    <a:pt x="165" y="4424"/>
                  </a:lnTo>
                  <a:lnTo>
                    <a:pt x="274" y="4806"/>
                  </a:lnTo>
                  <a:lnTo>
                    <a:pt x="383" y="5189"/>
                  </a:lnTo>
                  <a:lnTo>
                    <a:pt x="547" y="5544"/>
                  </a:lnTo>
                  <a:lnTo>
                    <a:pt x="738" y="5926"/>
                  </a:lnTo>
                  <a:lnTo>
                    <a:pt x="929" y="6254"/>
                  </a:lnTo>
                  <a:lnTo>
                    <a:pt x="1148" y="6609"/>
                  </a:lnTo>
                  <a:lnTo>
                    <a:pt x="1339" y="6827"/>
                  </a:lnTo>
                  <a:lnTo>
                    <a:pt x="1530" y="7073"/>
                  </a:lnTo>
                  <a:lnTo>
                    <a:pt x="1776" y="7291"/>
                  </a:lnTo>
                  <a:lnTo>
                    <a:pt x="2022" y="7510"/>
                  </a:lnTo>
                  <a:lnTo>
                    <a:pt x="2295" y="7701"/>
                  </a:lnTo>
                  <a:lnTo>
                    <a:pt x="2568" y="7892"/>
                  </a:lnTo>
                  <a:lnTo>
                    <a:pt x="2868" y="8056"/>
                  </a:lnTo>
                  <a:lnTo>
                    <a:pt x="3196" y="8220"/>
                  </a:lnTo>
                  <a:lnTo>
                    <a:pt x="3496" y="8356"/>
                  </a:lnTo>
                  <a:lnTo>
                    <a:pt x="3824" y="8465"/>
                  </a:lnTo>
                  <a:lnTo>
                    <a:pt x="4152" y="8575"/>
                  </a:lnTo>
                  <a:lnTo>
                    <a:pt x="4479" y="8684"/>
                  </a:lnTo>
                  <a:lnTo>
                    <a:pt x="4807" y="8739"/>
                  </a:lnTo>
                  <a:lnTo>
                    <a:pt x="5135" y="8793"/>
                  </a:lnTo>
                  <a:lnTo>
                    <a:pt x="5462" y="8820"/>
                  </a:lnTo>
                  <a:lnTo>
                    <a:pt x="5790" y="8848"/>
                  </a:lnTo>
                  <a:lnTo>
                    <a:pt x="6090" y="8820"/>
                  </a:lnTo>
                  <a:lnTo>
                    <a:pt x="6391" y="8793"/>
                  </a:lnTo>
                  <a:lnTo>
                    <a:pt x="6664" y="8739"/>
                  </a:lnTo>
                  <a:lnTo>
                    <a:pt x="6937" y="8657"/>
                  </a:lnTo>
                  <a:lnTo>
                    <a:pt x="6992" y="8629"/>
                  </a:lnTo>
                  <a:lnTo>
                    <a:pt x="6992" y="8575"/>
                  </a:lnTo>
                  <a:lnTo>
                    <a:pt x="7019" y="8547"/>
                  </a:lnTo>
                  <a:lnTo>
                    <a:pt x="7019" y="8493"/>
                  </a:lnTo>
                  <a:lnTo>
                    <a:pt x="6992" y="8438"/>
                  </a:lnTo>
                  <a:lnTo>
                    <a:pt x="6937" y="8411"/>
                  </a:lnTo>
                  <a:lnTo>
                    <a:pt x="6855" y="8411"/>
                  </a:lnTo>
                  <a:lnTo>
                    <a:pt x="6555" y="8520"/>
                  </a:lnTo>
                  <a:lnTo>
                    <a:pt x="6200" y="8575"/>
                  </a:lnTo>
                  <a:lnTo>
                    <a:pt x="5845" y="8602"/>
                  </a:lnTo>
                  <a:lnTo>
                    <a:pt x="5490" y="8575"/>
                  </a:lnTo>
                  <a:lnTo>
                    <a:pt x="5107" y="8547"/>
                  </a:lnTo>
                  <a:lnTo>
                    <a:pt x="4698" y="8465"/>
                  </a:lnTo>
                  <a:lnTo>
                    <a:pt x="4315" y="8384"/>
                  </a:lnTo>
                  <a:lnTo>
                    <a:pt x="3906" y="8247"/>
                  </a:lnTo>
                  <a:lnTo>
                    <a:pt x="3523" y="8083"/>
                  </a:lnTo>
                  <a:lnTo>
                    <a:pt x="3141" y="7919"/>
                  </a:lnTo>
                  <a:lnTo>
                    <a:pt x="2786" y="7728"/>
                  </a:lnTo>
                  <a:lnTo>
                    <a:pt x="2431" y="7510"/>
                  </a:lnTo>
                  <a:lnTo>
                    <a:pt x="2131" y="7264"/>
                  </a:lnTo>
                  <a:lnTo>
                    <a:pt x="1830" y="7018"/>
                  </a:lnTo>
                  <a:lnTo>
                    <a:pt x="1557" y="6745"/>
                  </a:lnTo>
                  <a:lnTo>
                    <a:pt x="1339" y="6472"/>
                  </a:lnTo>
                  <a:lnTo>
                    <a:pt x="1148" y="6144"/>
                  </a:lnTo>
                  <a:lnTo>
                    <a:pt x="956" y="5817"/>
                  </a:lnTo>
                  <a:lnTo>
                    <a:pt x="765" y="5462"/>
                  </a:lnTo>
                  <a:lnTo>
                    <a:pt x="629" y="5107"/>
                  </a:lnTo>
                  <a:lnTo>
                    <a:pt x="492" y="4752"/>
                  </a:lnTo>
                  <a:lnTo>
                    <a:pt x="383" y="4397"/>
                  </a:lnTo>
                  <a:lnTo>
                    <a:pt x="328" y="4042"/>
                  </a:lnTo>
                  <a:lnTo>
                    <a:pt x="274" y="3687"/>
                  </a:lnTo>
                  <a:lnTo>
                    <a:pt x="246" y="3332"/>
                  </a:lnTo>
                  <a:lnTo>
                    <a:pt x="246" y="2977"/>
                  </a:lnTo>
                  <a:lnTo>
                    <a:pt x="301" y="2622"/>
                  </a:lnTo>
                  <a:lnTo>
                    <a:pt x="383" y="2321"/>
                  </a:lnTo>
                  <a:lnTo>
                    <a:pt x="492" y="1994"/>
                  </a:lnTo>
                  <a:lnTo>
                    <a:pt x="629" y="1693"/>
                  </a:lnTo>
                  <a:lnTo>
                    <a:pt x="820" y="1420"/>
                  </a:lnTo>
                  <a:lnTo>
                    <a:pt x="1066" y="1174"/>
                  </a:lnTo>
                  <a:lnTo>
                    <a:pt x="1311" y="956"/>
                  </a:lnTo>
                  <a:lnTo>
                    <a:pt x="1557" y="765"/>
                  </a:lnTo>
                  <a:lnTo>
                    <a:pt x="1803" y="601"/>
                  </a:lnTo>
                  <a:lnTo>
                    <a:pt x="2022" y="492"/>
                  </a:lnTo>
                  <a:lnTo>
                    <a:pt x="2240" y="382"/>
                  </a:lnTo>
                  <a:lnTo>
                    <a:pt x="2486" y="328"/>
                  </a:lnTo>
                  <a:lnTo>
                    <a:pt x="2677" y="273"/>
                  </a:lnTo>
                  <a:lnTo>
                    <a:pt x="2895" y="246"/>
                  </a:lnTo>
                  <a:lnTo>
                    <a:pt x="3278" y="273"/>
                  </a:lnTo>
                  <a:lnTo>
                    <a:pt x="3633" y="328"/>
                  </a:lnTo>
                  <a:lnTo>
                    <a:pt x="3933" y="410"/>
                  </a:lnTo>
                  <a:lnTo>
                    <a:pt x="4206" y="492"/>
                  </a:lnTo>
                  <a:lnTo>
                    <a:pt x="4288" y="519"/>
                  </a:lnTo>
                  <a:lnTo>
                    <a:pt x="4670" y="655"/>
                  </a:lnTo>
                  <a:lnTo>
                    <a:pt x="4916" y="765"/>
                  </a:lnTo>
                  <a:lnTo>
                    <a:pt x="5217" y="929"/>
                  </a:lnTo>
                  <a:lnTo>
                    <a:pt x="5517" y="1092"/>
                  </a:lnTo>
                  <a:lnTo>
                    <a:pt x="5790" y="1311"/>
                  </a:lnTo>
                  <a:lnTo>
                    <a:pt x="6063" y="1557"/>
                  </a:lnTo>
                  <a:lnTo>
                    <a:pt x="6282" y="1830"/>
                  </a:lnTo>
                  <a:lnTo>
                    <a:pt x="6336" y="1857"/>
                  </a:lnTo>
                  <a:lnTo>
                    <a:pt x="6363" y="1884"/>
                  </a:lnTo>
                  <a:lnTo>
                    <a:pt x="6418" y="1884"/>
                  </a:lnTo>
                  <a:lnTo>
                    <a:pt x="6445" y="1857"/>
                  </a:lnTo>
                  <a:lnTo>
                    <a:pt x="6500" y="1830"/>
                  </a:lnTo>
                  <a:lnTo>
                    <a:pt x="6500" y="1775"/>
                  </a:lnTo>
                  <a:lnTo>
                    <a:pt x="6500" y="1720"/>
                  </a:lnTo>
                  <a:lnTo>
                    <a:pt x="6473" y="1693"/>
                  </a:lnTo>
                  <a:lnTo>
                    <a:pt x="6254" y="1393"/>
                  </a:lnTo>
                  <a:lnTo>
                    <a:pt x="5954" y="1147"/>
                  </a:lnTo>
                  <a:lnTo>
                    <a:pt x="5653" y="901"/>
                  </a:lnTo>
                  <a:lnTo>
                    <a:pt x="5353" y="710"/>
                  </a:lnTo>
                  <a:lnTo>
                    <a:pt x="5025" y="574"/>
                  </a:lnTo>
                  <a:lnTo>
                    <a:pt x="4752" y="437"/>
                  </a:lnTo>
                  <a:lnTo>
                    <a:pt x="4370" y="273"/>
                  </a:lnTo>
                  <a:lnTo>
                    <a:pt x="4288" y="273"/>
                  </a:lnTo>
                  <a:lnTo>
                    <a:pt x="4015" y="164"/>
                  </a:lnTo>
                  <a:lnTo>
                    <a:pt x="3687" y="82"/>
                  </a:lnTo>
                  <a:lnTo>
                    <a:pt x="3305" y="27"/>
                  </a:lnTo>
                  <a:lnTo>
                    <a:pt x="308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7"/>
            <p:cNvSpPr/>
            <p:nvPr/>
          </p:nvSpPr>
          <p:spPr>
            <a:xfrm>
              <a:off x="4190700" y="924525"/>
              <a:ext cx="241700" cy="184350"/>
            </a:xfrm>
            <a:custGeom>
              <a:avLst/>
              <a:gdLst/>
              <a:ahLst/>
              <a:cxnLst/>
              <a:rect l="l" t="t" r="r" b="b"/>
              <a:pathLst>
                <a:path w="9668" h="7374" extrusionOk="0">
                  <a:moveTo>
                    <a:pt x="9449" y="1"/>
                  </a:moveTo>
                  <a:lnTo>
                    <a:pt x="8684" y="219"/>
                  </a:lnTo>
                  <a:lnTo>
                    <a:pt x="7947" y="438"/>
                  </a:lnTo>
                  <a:lnTo>
                    <a:pt x="7319" y="656"/>
                  </a:lnTo>
                  <a:lnTo>
                    <a:pt x="6772" y="874"/>
                  </a:lnTo>
                  <a:lnTo>
                    <a:pt x="5980" y="1229"/>
                  </a:lnTo>
                  <a:lnTo>
                    <a:pt x="5598" y="1421"/>
                  </a:lnTo>
                  <a:lnTo>
                    <a:pt x="5325" y="1503"/>
                  </a:lnTo>
                  <a:lnTo>
                    <a:pt x="4861" y="1694"/>
                  </a:lnTo>
                  <a:lnTo>
                    <a:pt x="4533" y="1830"/>
                  </a:lnTo>
                  <a:lnTo>
                    <a:pt x="4205" y="2021"/>
                  </a:lnTo>
                  <a:lnTo>
                    <a:pt x="3823" y="2240"/>
                  </a:lnTo>
                  <a:lnTo>
                    <a:pt x="3414" y="2540"/>
                  </a:lnTo>
                  <a:lnTo>
                    <a:pt x="3004" y="2868"/>
                  </a:lnTo>
                  <a:lnTo>
                    <a:pt x="2567" y="3250"/>
                  </a:lnTo>
                  <a:lnTo>
                    <a:pt x="2130" y="3715"/>
                  </a:lnTo>
                  <a:lnTo>
                    <a:pt x="1693" y="4233"/>
                  </a:lnTo>
                  <a:lnTo>
                    <a:pt x="1256" y="4834"/>
                  </a:lnTo>
                  <a:lnTo>
                    <a:pt x="819" y="5517"/>
                  </a:lnTo>
                  <a:lnTo>
                    <a:pt x="410" y="6281"/>
                  </a:lnTo>
                  <a:lnTo>
                    <a:pt x="27" y="7128"/>
                  </a:lnTo>
                  <a:lnTo>
                    <a:pt x="0" y="7183"/>
                  </a:lnTo>
                  <a:lnTo>
                    <a:pt x="27" y="7265"/>
                  </a:lnTo>
                  <a:lnTo>
                    <a:pt x="55" y="7319"/>
                  </a:lnTo>
                  <a:lnTo>
                    <a:pt x="109" y="7346"/>
                  </a:lnTo>
                  <a:lnTo>
                    <a:pt x="191" y="7374"/>
                  </a:lnTo>
                  <a:lnTo>
                    <a:pt x="300" y="7346"/>
                  </a:lnTo>
                  <a:lnTo>
                    <a:pt x="355" y="7265"/>
                  </a:lnTo>
                  <a:lnTo>
                    <a:pt x="737" y="6418"/>
                  </a:lnTo>
                  <a:lnTo>
                    <a:pt x="1147" y="5681"/>
                  </a:lnTo>
                  <a:lnTo>
                    <a:pt x="1584" y="4998"/>
                  </a:lnTo>
                  <a:lnTo>
                    <a:pt x="2021" y="4397"/>
                  </a:lnTo>
                  <a:lnTo>
                    <a:pt x="2458" y="3906"/>
                  </a:lnTo>
                  <a:lnTo>
                    <a:pt x="2922" y="3441"/>
                  </a:lnTo>
                  <a:lnTo>
                    <a:pt x="3332" y="3059"/>
                  </a:lnTo>
                  <a:lnTo>
                    <a:pt x="3769" y="2759"/>
                  </a:lnTo>
                  <a:lnTo>
                    <a:pt x="4151" y="2486"/>
                  </a:lnTo>
                  <a:lnTo>
                    <a:pt x="4506" y="2267"/>
                  </a:lnTo>
                  <a:lnTo>
                    <a:pt x="4834" y="2103"/>
                  </a:lnTo>
                  <a:lnTo>
                    <a:pt x="5134" y="1967"/>
                  </a:lnTo>
                  <a:lnTo>
                    <a:pt x="5544" y="1803"/>
                  </a:lnTo>
                  <a:lnTo>
                    <a:pt x="5680" y="1776"/>
                  </a:lnTo>
                  <a:lnTo>
                    <a:pt x="5735" y="1748"/>
                  </a:lnTo>
                  <a:lnTo>
                    <a:pt x="6035" y="1612"/>
                  </a:lnTo>
                  <a:lnTo>
                    <a:pt x="6800" y="1257"/>
                  </a:lnTo>
                  <a:lnTo>
                    <a:pt x="7346" y="1038"/>
                  </a:lnTo>
                  <a:lnTo>
                    <a:pt x="8001" y="793"/>
                  </a:lnTo>
                  <a:lnTo>
                    <a:pt x="8739" y="574"/>
                  </a:lnTo>
                  <a:lnTo>
                    <a:pt x="9531" y="356"/>
                  </a:lnTo>
                  <a:lnTo>
                    <a:pt x="9612" y="328"/>
                  </a:lnTo>
                  <a:lnTo>
                    <a:pt x="9640" y="274"/>
                  </a:lnTo>
                  <a:lnTo>
                    <a:pt x="9667" y="219"/>
                  </a:lnTo>
                  <a:lnTo>
                    <a:pt x="9667" y="137"/>
                  </a:lnTo>
                  <a:lnTo>
                    <a:pt x="9640" y="83"/>
                  </a:lnTo>
                  <a:lnTo>
                    <a:pt x="9585" y="2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7"/>
            <p:cNvSpPr/>
            <p:nvPr/>
          </p:nvSpPr>
          <p:spPr>
            <a:xfrm>
              <a:off x="4209125" y="1519150"/>
              <a:ext cx="53275" cy="53275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1065" y="1"/>
                  </a:moveTo>
                  <a:lnTo>
                    <a:pt x="847" y="28"/>
                  </a:lnTo>
                  <a:lnTo>
                    <a:pt x="656" y="83"/>
                  </a:lnTo>
                  <a:lnTo>
                    <a:pt x="465" y="192"/>
                  </a:lnTo>
                  <a:lnTo>
                    <a:pt x="301" y="328"/>
                  </a:lnTo>
                  <a:lnTo>
                    <a:pt x="164" y="492"/>
                  </a:lnTo>
                  <a:lnTo>
                    <a:pt x="82" y="656"/>
                  </a:lnTo>
                  <a:lnTo>
                    <a:pt x="0" y="847"/>
                  </a:lnTo>
                  <a:lnTo>
                    <a:pt x="0" y="1066"/>
                  </a:lnTo>
                  <a:lnTo>
                    <a:pt x="0" y="1284"/>
                  </a:lnTo>
                  <a:lnTo>
                    <a:pt x="82" y="1503"/>
                  </a:lnTo>
                  <a:lnTo>
                    <a:pt x="164" y="1667"/>
                  </a:lnTo>
                  <a:lnTo>
                    <a:pt x="301" y="1830"/>
                  </a:lnTo>
                  <a:lnTo>
                    <a:pt x="465" y="1967"/>
                  </a:lnTo>
                  <a:lnTo>
                    <a:pt x="656" y="2049"/>
                  </a:lnTo>
                  <a:lnTo>
                    <a:pt x="847" y="2131"/>
                  </a:lnTo>
                  <a:lnTo>
                    <a:pt x="1284" y="2131"/>
                  </a:lnTo>
                  <a:lnTo>
                    <a:pt x="1475" y="2049"/>
                  </a:lnTo>
                  <a:lnTo>
                    <a:pt x="1666" y="1967"/>
                  </a:lnTo>
                  <a:lnTo>
                    <a:pt x="1803" y="1830"/>
                  </a:lnTo>
                  <a:lnTo>
                    <a:pt x="1939" y="1667"/>
                  </a:lnTo>
                  <a:lnTo>
                    <a:pt x="2048" y="1503"/>
                  </a:lnTo>
                  <a:lnTo>
                    <a:pt x="2103" y="1284"/>
                  </a:lnTo>
                  <a:lnTo>
                    <a:pt x="2130" y="1066"/>
                  </a:lnTo>
                  <a:lnTo>
                    <a:pt x="2103" y="847"/>
                  </a:lnTo>
                  <a:lnTo>
                    <a:pt x="2048" y="656"/>
                  </a:lnTo>
                  <a:lnTo>
                    <a:pt x="1939" y="492"/>
                  </a:lnTo>
                  <a:lnTo>
                    <a:pt x="1803" y="328"/>
                  </a:lnTo>
                  <a:lnTo>
                    <a:pt x="1666" y="192"/>
                  </a:lnTo>
                  <a:lnTo>
                    <a:pt x="1475" y="83"/>
                  </a:lnTo>
                  <a:lnTo>
                    <a:pt x="1284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7"/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extrusionOk="0">
                  <a:moveTo>
                    <a:pt x="2376" y="0"/>
                  </a:move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7"/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fill="none" extrusionOk="0">
                  <a:moveTo>
                    <a:pt x="2595" y="0"/>
                  </a:moveTo>
                  <a:lnTo>
                    <a:pt x="2595" y="0"/>
                  </a:lnTo>
                  <a:lnTo>
                    <a:pt x="2376" y="0"/>
                  </a:ln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7"/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extrusionOk="0">
                  <a:moveTo>
                    <a:pt x="2568" y="0"/>
                  </a:move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7"/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7"/>
            <p:cNvSpPr/>
            <p:nvPr/>
          </p:nvSpPr>
          <p:spPr>
            <a:xfrm>
              <a:off x="4631700" y="1272025"/>
              <a:ext cx="225325" cy="166600"/>
            </a:xfrm>
            <a:custGeom>
              <a:avLst/>
              <a:gdLst/>
              <a:ahLst/>
              <a:cxnLst/>
              <a:rect l="l" t="t" r="r" b="b"/>
              <a:pathLst>
                <a:path w="9013" h="6664" extrusionOk="0">
                  <a:moveTo>
                    <a:pt x="6446" y="355"/>
                  </a:moveTo>
                  <a:lnTo>
                    <a:pt x="7156" y="383"/>
                  </a:lnTo>
                  <a:lnTo>
                    <a:pt x="7538" y="437"/>
                  </a:lnTo>
                  <a:lnTo>
                    <a:pt x="7893" y="492"/>
                  </a:lnTo>
                  <a:lnTo>
                    <a:pt x="8248" y="574"/>
                  </a:lnTo>
                  <a:lnTo>
                    <a:pt x="8630" y="683"/>
                  </a:lnTo>
                  <a:lnTo>
                    <a:pt x="8658" y="765"/>
                  </a:lnTo>
                  <a:lnTo>
                    <a:pt x="8658" y="956"/>
                  </a:lnTo>
                  <a:lnTo>
                    <a:pt x="8630" y="1202"/>
                  </a:lnTo>
                  <a:lnTo>
                    <a:pt x="8603" y="1475"/>
                  </a:lnTo>
                  <a:lnTo>
                    <a:pt x="8521" y="1830"/>
                  </a:lnTo>
                  <a:lnTo>
                    <a:pt x="8385" y="2212"/>
                  </a:lnTo>
                  <a:lnTo>
                    <a:pt x="8248" y="2649"/>
                  </a:lnTo>
                  <a:lnTo>
                    <a:pt x="8057" y="3086"/>
                  </a:lnTo>
                  <a:lnTo>
                    <a:pt x="7838" y="3496"/>
                  </a:lnTo>
                  <a:lnTo>
                    <a:pt x="7565" y="3960"/>
                  </a:lnTo>
                  <a:lnTo>
                    <a:pt x="7210" y="4479"/>
                  </a:lnTo>
                  <a:lnTo>
                    <a:pt x="7019" y="4752"/>
                  </a:lnTo>
                  <a:lnTo>
                    <a:pt x="6773" y="4998"/>
                  </a:lnTo>
                  <a:lnTo>
                    <a:pt x="6528" y="5243"/>
                  </a:lnTo>
                  <a:lnTo>
                    <a:pt x="6254" y="5489"/>
                  </a:lnTo>
                  <a:lnTo>
                    <a:pt x="5981" y="5680"/>
                  </a:lnTo>
                  <a:lnTo>
                    <a:pt x="5654" y="5872"/>
                  </a:lnTo>
                  <a:lnTo>
                    <a:pt x="5326" y="6035"/>
                  </a:lnTo>
                  <a:lnTo>
                    <a:pt x="4971" y="6172"/>
                  </a:lnTo>
                  <a:lnTo>
                    <a:pt x="4589" y="6254"/>
                  </a:lnTo>
                  <a:lnTo>
                    <a:pt x="4206" y="6308"/>
                  </a:lnTo>
                  <a:lnTo>
                    <a:pt x="3906" y="6308"/>
                  </a:lnTo>
                  <a:lnTo>
                    <a:pt x="3660" y="6281"/>
                  </a:lnTo>
                  <a:lnTo>
                    <a:pt x="3387" y="6254"/>
                  </a:lnTo>
                  <a:lnTo>
                    <a:pt x="3141" y="6199"/>
                  </a:lnTo>
                  <a:lnTo>
                    <a:pt x="2923" y="6145"/>
                  </a:lnTo>
                  <a:lnTo>
                    <a:pt x="2704" y="6063"/>
                  </a:lnTo>
                  <a:lnTo>
                    <a:pt x="2486" y="5953"/>
                  </a:lnTo>
                  <a:lnTo>
                    <a:pt x="2295" y="5844"/>
                  </a:lnTo>
                  <a:lnTo>
                    <a:pt x="1967" y="5571"/>
                  </a:lnTo>
                  <a:lnTo>
                    <a:pt x="1639" y="5271"/>
                  </a:lnTo>
                  <a:lnTo>
                    <a:pt x="1394" y="4943"/>
                  </a:lnTo>
                  <a:lnTo>
                    <a:pt x="1148" y="4588"/>
                  </a:lnTo>
                  <a:lnTo>
                    <a:pt x="957" y="4206"/>
                  </a:lnTo>
                  <a:lnTo>
                    <a:pt x="820" y="3851"/>
                  </a:lnTo>
                  <a:lnTo>
                    <a:pt x="684" y="3496"/>
                  </a:lnTo>
                  <a:lnTo>
                    <a:pt x="574" y="3168"/>
                  </a:lnTo>
                  <a:lnTo>
                    <a:pt x="438" y="2595"/>
                  </a:lnTo>
                  <a:lnTo>
                    <a:pt x="383" y="2212"/>
                  </a:lnTo>
                  <a:lnTo>
                    <a:pt x="738" y="1994"/>
                  </a:lnTo>
                  <a:lnTo>
                    <a:pt x="1366" y="1639"/>
                  </a:lnTo>
                  <a:lnTo>
                    <a:pt x="1776" y="1448"/>
                  </a:lnTo>
                  <a:lnTo>
                    <a:pt x="2213" y="1256"/>
                  </a:lnTo>
                  <a:lnTo>
                    <a:pt x="2704" y="1065"/>
                  </a:lnTo>
                  <a:lnTo>
                    <a:pt x="3251" y="874"/>
                  </a:lnTo>
                  <a:lnTo>
                    <a:pt x="3824" y="710"/>
                  </a:lnTo>
                  <a:lnTo>
                    <a:pt x="4425" y="546"/>
                  </a:lnTo>
                  <a:lnTo>
                    <a:pt x="5080" y="437"/>
                  </a:lnTo>
                  <a:lnTo>
                    <a:pt x="5763" y="383"/>
                  </a:lnTo>
                  <a:lnTo>
                    <a:pt x="6446" y="355"/>
                  </a:lnTo>
                  <a:close/>
                  <a:moveTo>
                    <a:pt x="5927" y="0"/>
                  </a:moveTo>
                  <a:lnTo>
                    <a:pt x="5517" y="28"/>
                  </a:lnTo>
                  <a:lnTo>
                    <a:pt x="4780" y="137"/>
                  </a:lnTo>
                  <a:lnTo>
                    <a:pt x="4070" y="273"/>
                  </a:lnTo>
                  <a:lnTo>
                    <a:pt x="3387" y="437"/>
                  </a:lnTo>
                  <a:lnTo>
                    <a:pt x="2759" y="656"/>
                  </a:lnTo>
                  <a:lnTo>
                    <a:pt x="2186" y="874"/>
                  </a:lnTo>
                  <a:lnTo>
                    <a:pt x="1667" y="1093"/>
                  </a:lnTo>
                  <a:lnTo>
                    <a:pt x="1203" y="1311"/>
                  </a:lnTo>
                  <a:lnTo>
                    <a:pt x="820" y="1530"/>
                  </a:lnTo>
                  <a:lnTo>
                    <a:pt x="301" y="1857"/>
                  </a:lnTo>
                  <a:lnTo>
                    <a:pt x="83" y="1966"/>
                  </a:lnTo>
                  <a:lnTo>
                    <a:pt x="28" y="2048"/>
                  </a:lnTo>
                  <a:lnTo>
                    <a:pt x="1" y="2130"/>
                  </a:lnTo>
                  <a:lnTo>
                    <a:pt x="56" y="2349"/>
                  </a:lnTo>
                  <a:lnTo>
                    <a:pt x="138" y="2868"/>
                  </a:lnTo>
                  <a:lnTo>
                    <a:pt x="247" y="3223"/>
                  </a:lnTo>
                  <a:lnTo>
                    <a:pt x="356" y="3605"/>
                  </a:lnTo>
                  <a:lnTo>
                    <a:pt x="493" y="4015"/>
                  </a:lnTo>
                  <a:lnTo>
                    <a:pt x="684" y="4424"/>
                  </a:lnTo>
                  <a:lnTo>
                    <a:pt x="929" y="4834"/>
                  </a:lnTo>
                  <a:lnTo>
                    <a:pt x="1203" y="5243"/>
                  </a:lnTo>
                  <a:lnTo>
                    <a:pt x="1530" y="5626"/>
                  </a:lnTo>
                  <a:lnTo>
                    <a:pt x="1694" y="5817"/>
                  </a:lnTo>
                  <a:lnTo>
                    <a:pt x="1885" y="5981"/>
                  </a:lnTo>
                  <a:lnTo>
                    <a:pt x="2104" y="6117"/>
                  </a:lnTo>
                  <a:lnTo>
                    <a:pt x="2322" y="6254"/>
                  </a:lnTo>
                  <a:lnTo>
                    <a:pt x="2568" y="6363"/>
                  </a:lnTo>
                  <a:lnTo>
                    <a:pt x="2814" y="6472"/>
                  </a:lnTo>
                  <a:lnTo>
                    <a:pt x="3087" y="6554"/>
                  </a:lnTo>
                  <a:lnTo>
                    <a:pt x="3360" y="6609"/>
                  </a:lnTo>
                  <a:lnTo>
                    <a:pt x="3660" y="6663"/>
                  </a:lnTo>
                  <a:lnTo>
                    <a:pt x="4234" y="6663"/>
                  </a:lnTo>
                  <a:lnTo>
                    <a:pt x="4698" y="6609"/>
                  </a:lnTo>
                  <a:lnTo>
                    <a:pt x="5162" y="6500"/>
                  </a:lnTo>
                  <a:lnTo>
                    <a:pt x="5572" y="6336"/>
                  </a:lnTo>
                  <a:lnTo>
                    <a:pt x="5981" y="6117"/>
                  </a:lnTo>
                  <a:lnTo>
                    <a:pt x="6364" y="5872"/>
                  </a:lnTo>
                  <a:lnTo>
                    <a:pt x="6691" y="5571"/>
                  </a:lnTo>
                  <a:lnTo>
                    <a:pt x="7019" y="5271"/>
                  </a:lnTo>
                  <a:lnTo>
                    <a:pt x="7319" y="4916"/>
                  </a:lnTo>
                  <a:lnTo>
                    <a:pt x="7593" y="4561"/>
                  </a:lnTo>
                  <a:lnTo>
                    <a:pt x="7838" y="4206"/>
                  </a:lnTo>
                  <a:lnTo>
                    <a:pt x="8057" y="3823"/>
                  </a:lnTo>
                  <a:lnTo>
                    <a:pt x="8275" y="3468"/>
                  </a:lnTo>
                  <a:lnTo>
                    <a:pt x="8439" y="3086"/>
                  </a:lnTo>
                  <a:lnTo>
                    <a:pt x="8576" y="2731"/>
                  </a:lnTo>
                  <a:lnTo>
                    <a:pt x="8712" y="2376"/>
                  </a:lnTo>
                  <a:lnTo>
                    <a:pt x="8821" y="2076"/>
                  </a:lnTo>
                  <a:lnTo>
                    <a:pt x="8931" y="1666"/>
                  </a:lnTo>
                  <a:lnTo>
                    <a:pt x="8958" y="1420"/>
                  </a:lnTo>
                  <a:lnTo>
                    <a:pt x="9013" y="1147"/>
                  </a:lnTo>
                  <a:lnTo>
                    <a:pt x="9013" y="901"/>
                  </a:lnTo>
                  <a:lnTo>
                    <a:pt x="9013" y="683"/>
                  </a:lnTo>
                  <a:lnTo>
                    <a:pt x="8958" y="492"/>
                  </a:lnTo>
                  <a:lnTo>
                    <a:pt x="8903" y="410"/>
                  </a:lnTo>
                  <a:lnTo>
                    <a:pt x="8849" y="355"/>
                  </a:lnTo>
                  <a:lnTo>
                    <a:pt x="8794" y="328"/>
                  </a:lnTo>
                  <a:lnTo>
                    <a:pt x="8357" y="219"/>
                  </a:lnTo>
                  <a:lnTo>
                    <a:pt x="7948" y="137"/>
                  </a:lnTo>
                  <a:lnTo>
                    <a:pt x="7538" y="82"/>
                  </a:lnTo>
                  <a:lnTo>
                    <a:pt x="7128" y="28"/>
                  </a:lnTo>
                  <a:lnTo>
                    <a:pt x="67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7"/>
            <p:cNvSpPr/>
            <p:nvPr/>
          </p:nvSpPr>
          <p:spPr>
            <a:xfrm>
              <a:off x="4379125" y="1272025"/>
              <a:ext cx="225300" cy="166600"/>
            </a:xfrm>
            <a:custGeom>
              <a:avLst/>
              <a:gdLst/>
              <a:ahLst/>
              <a:cxnLst/>
              <a:rect l="l" t="t" r="r" b="b"/>
              <a:pathLst>
                <a:path w="9012" h="6664" extrusionOk="0">
                  <a:moveTo>
                    <a:pt x="2567" y="355"/>
                  </a:moveTo>
                  <a:lnTo>
                    <a:pt x="3277" y="383"/>
                  </a:lnTo>
                  <a:lnTo>
                    <a:pt x="3932" y="437"/>
                  </a:lnTo>
                  <a:lnTo>
                    <a:pt x="4588" y="546"/>
                  </a:lnTo>
                  <a:lnTo>
                    <a:pt x="5189" y="683"/>
                  </a:lnTo>
                  <a:lnTo>
                    <a:pt x="5789" y="874"/>
                  </a:lnTo>
                  <a:lnTo>
                    <a:pt x="6308" y="1038"/>
                  </a:lnTo>
                  <a:lnTo>
                    <a:pt x="6800" y="1256"/>
                  </a:lnTo>
                  <a:lnTo>
                    <a:pt x="7264" y="1448"/>
                  </a:lnTo>
                  <a:lnTo>
                    <a:pt x="7646" y="1639"/>
                  </a:lnTo>
                  <a:lnTo>
                    <a:pt x="8274" y="1994"/>
                  </a:lnTo>
                  <a:lnTo>
                    <a:pt x="8629" y="2212"/>
                  </a:lnTo>
                  <a:lnTo>
                    <a:pt x="8575" y="2595"/>
                  </a:lnTo>
                  <a:lnTo>
                    <a:pt x="8438" y="3168"/>
                  </a:lnTo>
                  <a:lnTo>
                    <a:pt x="8329" y="3496"/>
                  </a:lnTo>
                  <a:lnTo>
                    <a:pt x="8192" y="3851"/>
                  </a:lnTo>
                  <a:lnTo>
                    <a:pt x="8029" y="4206"/>
                  </a:lnTo>
                  <a:lnTo>
                    <a:pt x="7837" y="4561"/>
                  </a:lnTo>
                  <a:lnTo>
                    <a:pt x="7619" y="4916"/>
                  </a:lnTo>
                  <a:lnTo>
                    <a:pt x="7346" y="5271"/>
                  </a:lnTo>
                  <a:lnTo>
                    <a:pt x="7045" y="5571"/>
                  </a:lnTo>
                  <a:lnTo>
                    <a:pt x="6690" y="5844"/>
                  </a:lnTo>
                  <a:lnTo>
                    <a:pt x="6499" y="5953"/>
                  </a:lnTo>
                  <a:lnTo>
                    <a:pt x="6308" y="6035"/>
                  </a:lnTo>
                  <a:lnTo>
                    <a:pt x="6090" y="6145"/>
                  </a:lnTo>
                  <a:lnTo>
                    <a:pt x="5871" y="6199"/>
                  </a:lnTo>
                  <a:lnTo>
                    <a:pt x="5625" y="6254"/>
                  </a:lnTo>
                  <a:lnTo>
                    <a:pt x="5380" y="6281"/>
                  </a:lnTo>
                  <a:lnTo>
                    <a:pt x="5107" y="6308"/>
                  </a:lnTo>
                  <a:lnTo>
                    <a:pt x="4834" y="6308"/>
                  </a:lnTo>
                  <a:lnTo>
                    <a:pt x="4424" y="6254"/>
                  </a:lnTo>
                  <a:lnTo>
                    <a:pt x="4042" y="6172"/>
                  </a:lnTo>
                  <a:lnTo>
                    <a:pt x="3687" y="6035"/>
                  </a:lnTo>
                  <a:lnTo>
                    <a:pt x="3359" y="5872"/>
                  </a:lnTo>
                  <a:lnTo>
                    <a:pt x="3059" y="5680"/>
                  </a:lnTo>
                  <a:lnTo>
                    <a:pt x="2758" y="5489"/>
                  </a:lnTo>
                  <a:lnTo>
                    <a:pt x="2485" y="5243"/>
                  </a:lnTo>
                  <a:lnTo>
                    <a:pt x="2239" y="4998"/>
                  </a:lnTo>
                  <a:lnTo>
                    <a:pt x="2021" y="4752"/>
                  </a:lnTo>
                  <a:lnTo>
                    <a:pt x="1802" y="4479"/>
                  </a:lnTo>
                  <a:lnTo>
                    <a:pt x="1447" y="3960"/>
                  </a:lnTo>
                  <a:lnTo>
                    <a:pt x="1174" y="3496"/>
                  </a:lnTo>
                  <a:lnTo>
                    <a:pt x="983" y="3086"/>
                  </a:lnTo>
                  <a:lnTo>
                    <a:pt x="792" y="2622"/>
                  </a:lnTo>
                  <a:lnTo>
                    <a:pt x="628" y="2212"/>
                  </a:lnTo>
                  <a:lnTo>
                    <a:pt x="519" y="1803"/>
                  </a:lnTo>
                  <a:lnTo>
                    <a:pt x="437" y="1475"/>
                  </a:lnTo>
                  <a:lnTo>
                    <a:pt x="382" y="1175"/>
                  </a:lnTo>
                  <a:lnTo>
                    <a:pt x="355" y="956"/>
                  </a:lnTo>
                  <a:lnTo>
                    <a:pt x="355" y="765"/>
                  </a:lnTo>
                  <a:lnTo>
                    <a:pt x="382" y="683"/>
                  </a:lnTo>
                  <a:lnTo>
                    <a:pt x="765" y="574"/>
                  </a:lnTo>
                  <a:lnTo>
                    <a:pt x="1120" y="492"/>
                  </a:lnTo>
                  <a:lnTo>
                    <a:pt x="1502" y="437"/>
                  </a:lnTo>
                  <a:lnTo>
                    <a:pt x="1857" y="383"/>
                  </a:lnTo>
                  <a:lnTo>
                    <a:pt x="2567" y="355"/>
                  </a:lnTo>
                  <a:close/>
                  <a:moveTo>
                    <a:pt x="2321" y="0"/>
                  </a:moveTo>
                  <a:lnTo>
                    <a:pt x="1912" y="28"/>
                  </a:lnTo>
                  <a:lnTo>
                    <a:pt x="1502" y="82"/>
                  </a:lnTo>
                  <a:lnTo>
                    <a:pt x="1092" y="137"/>
                  </a:lnTo>
                  <a:lnTo>
                    <a:pt x="655" y="219"/>
                  </a:lnTo>
                  <a:lnTo>
                    <a:pt x="246" y="328"/>
                  </a:lnTo>
                  <a:lnTo>
                    <a:pt x="191" y="355"/>
                  </a:lnTo>
                  <a:lnTo>
                    <a:pt x="137" y="410"/>
                  </a:lnTo>
                  <a:lnTo>
                    <a:pt x="82" y="492"/>
                  </a:lnTo>
                  <a:lnTo>
                    <a:pt x="27" y="683"/>
                  </a:lnTo>
                  <a:lnTo>
                    <a:pt x="0" y="901"/>
                  </a:lnTo>
                  <a:lnTo>
                    <a:pt x="27" y="1147"/>
                  </a:lnTo>
                  <a:lnTo>
                    <a:pt x="55" y="1420"/>
                  </a:lnTo>
                  <a:lnTo>
                    <a:pt x="109" y="1666"/>
                  </a:lnTo>
                  <a:lnTo>
                    <a:pt x="219" y="2076"/>
                  </a:lnTo>
                  <a:lnTo>
                    <a:pt x="300" y="2376"/>
                  </a:lnTo>
                  <a:lnTo>
                    <a:pt x="437" y="2731"/>
                  </a:lnTo>
                  <a:lnTo>
                    <a:pt x="601" y="3086"/>
                  </a:lnTo>
                  <a:lnTo>
                    <a:pt x="765" y="3468"/>
                  </a:lnTo>
                  <a:lnTo>
                    <a:pt x="956" y="3823"/>
                  </a:lnTo>
                  <a:lnTo>
                    <a:pt x="1174" y="4206"/>
                  </a:lnTo>
                  <a:lnTo>
                    <a:pt x="1420" y="4561"/>
                  </a:lnTo>
                  <a:lnTo>
                    <a:pt x="1693" y="4916"/>
                  </a:lnTo>
                  <a:lnTo>
                    <a:pt x="1994" y="5271"/>
                  </a:lnTo>
                  <a:lnTo>
                    <a:pt x="2321" y="5571"/>
                  </a:lnTo>
                  <a:lnTo>
                    <a:pt x="2676" y="5872"/>
                  </a:lnTo>
                  <a:lnTo>
                    <a:pt x="3059" y="6117"/>
                  </a:lnTo>
                  <a:lnTo>
                    <a:pt x="3441" y="6336"/>
                  </a:lnTo>
                  <a:lnTo>
                    <a:pt x="3878" y="6500"/>
                  </a:lnTo>
                  <a:lnTo>
                    <a:pt x="4315" y="6609"/>
                  </a:lnTo>
                  <a:lnTo>
                    <a:pt x="4806" y="6663"/>
                  </a:lnTo>
                  <a:lnTo>
                    <a:pt x="5352" y="6663"/>
                  </a:lnTo>
                  <a:lnTo>
                    <a:pt x="5653" y="6609"/>
                  </a:lnTo>
                  <a:lnTo>
                    <a:pt x="5953" y="6554"/>
                  </a:lnTo>
                  <a:lnTo>
                    <a:pt x="6199" y="6472"/>
                  </a:lnTo>
                  <a:lnTo>
                    <a:pt x="6472" y="6363"/>
                  </a:lnTo>
                  <a:lnTo>
                    <a:pt x="6690" y="6254"/>
                  </a:lnTo>
                  <a:lnTo>
                    <a:pt x="6909" y="6117"/>
                  </a:lnTo>
                  <a:lnTo>
                    <a:pt x="7127" y="5981"/>
                  </a:lnTo>
                  <a:lnTo>
                    <a:pt x="7319" y="5817"/>
                  </a:lnTo>
                  <a:lnTo>
                    <a:pt x="7510" y="5626"/>
                  </a:lnTo>
                  <a:lnTo>
                    <a:pt x="7837" y="5243"/>
                  </a:lnTo>
                  <a:lnTo>
                    <a:pt x="8110" y="4834"/>
                  </a:lnTo>
                  <a:lnTo>
                    <a:pt x="8329" y="4424"/>
                  </a:lnTo>
                  <a:lnTo>
                    <a:pt x="8520" y="4015"/>
                  </a:lnTo>
                  <a:lnTo>
                    <a:pt x="8684" y="3605"/>
                  </a:lnTo>
                  <a:lnTo>
                    <a:pt x="8793" y="3223"/>
                  </a:lnTo>
                  <a:lnTo>
                    <a:pt x="8875" y="2868"/>
                  </a:lnTo>
                  <a:lnTo>
                    <a:pt x="8984" y="2349"/>
                  </a:lnTo>
                  <a:lnTo>
                    <a:pt x="9012" y="2130"/>
                  </a:lnTo>
                  <a:lnTo>
                    <a:pt x="9012" y="2048"/>
                  </a:lnTo>
                  <a:lnTo>
                    <a:pt x="8930" y="1966"/>
                  </a:lnTo>
                  <a:lnTo>
                    <a:pt x="8739" y="1857"/>
                  </a:lnTo>
                  <a:lnTo>
                    <a:pt x="8192" y="1530"/>
                  </a:lnTo>
                  <a:lnTo>
                    <a:pt x="7810" y="1311"/>
                  </a:lnTo>
                  <a:lnTo>
                    <a:pt x="7373" y="1093"/>
                  </a:lnTo>
                  <a:lnTo>
                    <a:pt x="6854" y="874"/>
                  </a:lnTo>
                  <a:lnTo>
                    <a:pt x="6281" y="656"/>
                  </a:lnTo>
                  <a:lnTo>
                    <a:pt x="5653" y="437"/>
                  </a:lnTo>
                  <a:lnTo>
                    <a:pt x="4970" y="273"/>
                  </a:lnTo>
                  <a:lnTo>
                    <a:pt x="4260" y="137"/>
                  </a:lnTo>
                  <a:lnTo>
                    <a:pt x="3495" y="28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7"/>
            <p:cNvSpPr/>
            <p:nvPr/>
          </p:nvSpPr>
          <p:spPr>
            <a:xfrm>
              <a:off x="4595525" y="1314350"/>
              <a:ext cx="45775" cy="14350"/>
            </a:xfrm>
            <a:custGeom>
              <a:avLst/>
              <a:gdLst/>
              <a:ahLst/>
              <a:cxnLst/>
              <a:rect l="l" t="t" r="r" b="b"/>
              <a:pathLst>
                <a:path w="1831" h="574" extrusionOk="0">
                  <a:moveTo>
                    <a:pt x="656" y="0"/>
                  </a:moveTo>
                  <a:lnTo>
                    <a:pt x="492" y="28"/>
                  </a:lnTo>
                  <a:lnTo>
                    <a:pt x="356" y="82"/>
                  </a:lnTo>
                  <a:lnTo>
                    <a:pt x="219" y="164"/>
                  </a:lnTo>
                  <a:lnTo>
                    <a:pt x="55" y="246"/>
                  </a:lnTo>
                  <a:lnTo>
                    <a:pt x="28" y="301"/>
                  </a:lnTo>
                  <a:lnTo>
                    <a:pt x="1" y="383"/>
                  </a:lnTo>
                  <a:lnTo>
                    <a:pt x="1" y="437"/>
                  </a:lnTo>
                  <a:lnTo>
                    <a:pt x="28" y="519"/>
                  </a:lnTo>
                  <a:lnTo>
                    <a:pt x="110" y="574"/>
                  </a:lnTo>
                  <a:lnTo>
                    <a:pt x="246" y="574"/>
                  </a:lnTo>
                  <a:lnTo>
                    <a:pt x="274" y="547"/>
                  </a:lnTo>
                  <a:lnTo>
                    <a:pt x="383" y="465"/>
                  </a:lnTo>
                  <a:lnTo>
                    <a:pt x="492" y="410"/>
                  </a:lnTo>
                  <a:lnTo>
                    <a:pt x="711" y="355"/>
                  </a:lnTo>
                  <a:lnTo>
                    <a:pt x="929" y="355"/>
                  </a:lnTo>
                  <a:lnTo>
                    <a:pt x="1120" y="383"/>
                  </a:lnTo>
                  <a:lnTo>
                    <a:pt x="1284" y="437"/>
                  </a:lnTo>
                  <a:lnTo>
                    <a:pt x="1421" y="492"/>
                  </a:lnTo>
                  <a:lnTo>
                    <a:pt x="1530" y="547"/>
                  </a:lnTo>
                  <a:lnTo>
                    <a:pt x="1612" y="574"/>
                  </a:lnTo>
                  <a:lnTo>
                    <a:pt x="1666" y="574"/>
                  </a:lnTo>
                  <a:lnTo>
                    <a:pt x="1748" y="547"/>
                  </a:lnTo>
                  <a:lnTo>
                    <a:pt x="1803" y="492"/>
                  </a:lnTo>
                  <a:lnTo>
                    <a:pt x="1830" y="437"/>
                  </a:lnTo>
                  <a:lnTo>
                    <a:pt x="1830" y="355"/>
                  </a:lnTo>
                  <a:lnTo>
                    <a:pt x="1803" y="301"/>
                  </a:lnTo>
                  <a:lnTo>
                    <a:pt x="1748" y="246"/>
                  </a:lnTo>
                  <a:lnTo>
                    <a:pt x="1585" y="164"/>
                  </a:lnTo>
                  <a:lnTo>
                    <a:pt x="1393" y="82"/>
                  </a:lnTo>
                  <a:lnTo>
                    <a:pt x="1175" y="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7"/>
            <p:cNvSpPr/>
            <p:nvPr/>
          </p:nvSpPr>
          <p:spPr>
            <a:xfrm>
              <a:off x="4215950" y="1312300"/>
              <a:ext cx="175475" cy="46450"/>
            </a:xfrm>
            <a:custGeom>
              <a:avLst/>
              <a:gdLst/>
              <a:ahLst/>
              <a:cxnLst/>
              <a:rect l="l" t="t" r="r" b="b"/>
              <a:pathLst>
                <a:path w="7019" h="1858" extrusionOk="0">
                  <a:moveTo>
                    <a:pt x="6800" y="0"/>
                  </a:moveTo>
                  <a:lnTo>
                    <a:pt x="137" y="1502"/>
                  </a:lnTo>
                  <a:lnTo>
                    <a:pt x="82" y="1530"/>
                  </a:lnTo>
                  <a:lnTo>
                    <a:pt x="28" y="1557"/>
                  </a:lnTo>
                  <a:lnTo>
                    <a:pt x="0" y="1639"/>
                  </a:lnTo>
                  <a:lnTo>
                    <a:pt x="0" y="1694"/>
                  </a:lnTo>
                  <a:lnTo>
                    <a:pt x="28" y="1776"/>
                  </a:lnTo>
                  <a:lnTo>
                    <a:pt x="82" y="1803"/>
                  </a:lnTo>
                  <a:lnTo>
                    <a:pt x="137" y="1830"/>
                  </a:lnTo>
                  <a:lnTo>
                    <a:pt x="192" y="1857"/>
                  </a:lnTo>
                  <a:lnTo>
                    <a:pt x="219" y="1830"/>
                  </a:lnTo>
                  <a:lnTo>
                    <a:pt x="6882" y="355"/>
                  </a:lnTo>
                  <a:lnTo>
                    <a:pt x="6964" y="328"/>
                  </a:lnTo>
                  <a:lnTo>
                    <a:pt x="6991" y="274"/>
                  </a:lnTo>
                  <a:lnTo>
                    <a:pt x="7019" y="192"/>
                  </a:lnTo>
                  <a:lnTo>
                    <a:pt x="7019" y="137"/>
                  </a:lnTo>
                  <a:lnTo>
                    <a:pt x="6991" y="55"/>
                  </a:lnTo>
                  <a:lnTo>
                    <a:pt x="6937" y="28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7"/>
            <p:cNvSpPr/>
            <p:nvPr/>
          </p:nvSpPr>
          <p:spPr>
            <a:xfrm>
              <a:off x="4116275" y="2055075"/>
              <a:ext cx="462900" cy="636975"/>
            </a:xfrm>
            <a:custGeom>
              <a:avLst/>
              <a:gdLst/>
              <a:ahLst/>
              <a:cxnLst/>
              <a:rect l="l" t="t" r="r" b="b"/>
              <a:pathLst>
                <a:path w="18516" h="25479" extrusionOk="0">
                  <a:moveTo>
                    <a:pt x="3332" y="0"/>
                  </a:moveTo>
                  <a:lnTo>
                    <a:pt x="0" y="23321"/>
                  </a:lnTo>
                  <a:lnTo>
                    <a:pt x="15211" y="25479"/>
                  </a:lnTo>
                  <a:lnTo>
                    <a:pt x="18515" y="213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7"/>
            <p:cNvSpPr/>
            <p:nvPr/>
          </p:nvSpPr>
          <p:spPr>
            <a:xfrm>
              <a:off x="4281500" y="2113100"/>
              <a:ext cx="184350" cy="73750"/>
            </a:xfrm>
            <a:custGeom>
              <a:avLst/>
              <a:gdLst/>
              <a:ahLst/>
              <a:cxnLst/>
              <a:rect l="l" t="t" r="r" b="b"/>
              <a:pathLst>
                <a:path w="7374" h="2950" extrusionOk="0">
                  <a:moveTo>
                    <a:pt x="300" y="1"/>
                  </a:moveTo>
                  <a:lnTo>
                    <a:pt x="0" y="1939"/>
                  </a:lnTo>
                  <a:lnTo>
                    <a:pt x="7100" y="2950"/>
                  </a:lnTo>
                  <a:lnTo>
                    <a:pt x="7373" y="984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7"/>
            <p:cNvSpPr/>
            <p:nvPr/>
          </p:nvSpPr>
          <p:spPr>
            <a:xfrm>
              <a:off x="3899850" y="2362275"/>
              <a:ext cx="494300" cy="181625"/>
            </a:xfrm>
            <a:custGeom>
              <a:avLst/>
              <a:gdLst/>
              <a:ahLst/>
              <a:cxnLst/>
              <a:rect l="l" t="t" r="r" b="b"/>
              <a:pathLst>
                <a:path w="19772" h="7265" extrusionOk="0">
                  <a:moveTo>
                    <a:pt x="5817" y="1"/>
                  </a:moveTo>
                  <a:lnTo>
                    <a:pt x="1" y="4698"/>
                  </a:lnTo>
                  <a:lnTo>
                    <a:pt x="274" y="4944"/>
                  </a:lnTo>
                  <a:lnTo>
                    <a:pt x="629" y="5135"/>
                  </a:lnTo>
                  <a:lnTo>
                    <a:pt x="1039" y="5353"/>
                  </a:lnTo>
                  <a:lnTo>
                    <a:pt x="1530" y="5544"/>
                  </a:lnTo>
                  <a:lnTo>
                    <a:pt x="2104" y="5708"/>
                  </a:lnTo>
                  <a:lnTo>
                    <a:pt x="2704" y="5872"/>
                  </a:lnTo>
                  <a:lnTo>
                    <a:pt x="3360" y="6036"/>
                  </a:lnTo>
                  <a:lnTo>
                    <a:pt x="4070" y="6173"/>
                  </a:lnTo>
                  <a:lnTo>
                    <a:pt x="5599" y="6418"/>
                  </a:lnTo>
                  <a:lnTo>
                    <a:pt x="7237" y="6637"/>
                  </a:lnTo>
                  <a:lnTo>
                    <a:pt x="8931" y="6801"/>
                  </a:lnTo>
                  <a:lnTo>
                    <a:pt x="10651" y="6937"/>
                  </a:lnTo>
                  <a:lnTo>
                    <a:pt x="12344" y="7046"/>
                  </a:lnTo>
                  <a:lnTo>
                    <a:pt x="13955" y="7128"/>
                  </a:lnTo>
                  <a:lnTo>
                    <a:pt x="16768" y="7210"/>
                  </a:lnTo>
                  <a:lnTo>
                    <a:pt x="18734" y="7265"/>
                  </a:lnTo>
                  <a:lnTo>
                    <a:pt x="19471" y="7265"/>
                  </a:lnTo>
                  <a:lnTo>
                    <a:pt x="19772" y="2677"/>
                  </a:lnTo>
                  <a:lnTo>
                    <a:pt x="5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7"/>
            <p:cNvSpPr/>
            <p:nvPr/>
          </p:nvSpPr>
          <p:spPr>
            <a:xfrm>
              <a:off x="4386625" y="2318600"/>
              <a:ext cx="186400" cy="253975"/>
            </a:xfrm>
            <a:custGeom>
              <a:avLst/>
              <a:gdLst/>
              <a:ahLst/>
              <a:cxnLst/>
              <a:rect l="l" t="t" r="r" b="b"/>
              <a:pathLst>
                <a:path w="7456" h="10159" extrusionOk="0">
                  <a:moveTo>
                    <a:pt x="4970" y="0"/>
                  </a:moveTo>
                  <a:lnTo>
                    <a:pt x="4779" y="55"/>
                  </a:lnTo>
                  <a:lnTo>
                    <a:pt x="4561" y="137"/>
                  </a:lnTo>
                  <a:lnTo>
                    <a:pt x="4342" y="246"/>
                  </a:lnTo>
                  <a:lnTo>
                    <a:pt x="3878" y="546"/>
                  </a:lnTo>
                  <a:lnTo>
                    <a:pt x="3387" y="901"/>
                  </a:lnTo>
                  <a:lnTo>
                    <a:pt x="2895" y="1311"/>
                  </a:lnTo>
                  <a:lnTo>
                    <a:pt x="2431" y="1721"/>
                  </a:lnTo>
                  <a:lnTo>
                    <a:pt x="2021" y="2103"/>
                  </a:lnTo>
                  <a:lnTo>
                    <a:pt x="1666" y="2485"/>
                  </a:lnTo>
                  <a:lnTo>
                    <a:pt x="1311" y="2868"/>
                  </a:lnTo>
                  <a:lnTo>
                    <a:pt x="738" y="3632"/>
                  </a:lnTo>
                  <a:lnTo>
                    <a:pt x="328" y="4178"/>
                  </a:lnTo>
                  <a:lnTo>
                    <a:pt x="192" y="4397"/>
                  </a:lnTo>
                  <a:lnTo>
                    <a:pt x="0" y="9012"/>
                  </a:lnTo>
                  <a:lnTo>
                    <a:pt x="656" y="9203"/>
                  </a:lnTo>
                  <a:lnTo>
                    <a:pt x="1530" y="9449"/>
                  </a:lnTo>
                  <a:lnTo>
                    <a:pt x="2485" y="9667"/>
                  </a:lnTo>
                  <a:lnTo>
                    <a:pt x="3523" y="9858"/>
                  </a:lnTo>
                  <a:lnTo>
                    <a:pt x="4479" y="10022"/>
                  </a:lnTo>
                  <a:lnTo>
                    <a:pt x="5353" y="10131"/>
                  </a:lnTo>
                  <a:lnTo>
                    <a:pt x="5708" y="10159"/>
                  </a:lnTo>
                  <a:lnTo>
                    <a:pt x="6035" y="10159"/>
                  </a:lnTo>
                  <a:lnTo>
                    <a:pt x="6281" y="10131"/>
                  </a:lnTo>
                  <a:lnTo>
                    <a:pt x="6445" y="10104"/>
                  </a:lnTo>
                  <a:lnTo>
                    <a:pt x="6554" y="10022"/>
                  </a:lnTo>
                  <a:lnTo>
                    <a:pt x="6664" y="9913"/>
                  </a:lnTo>
                  <a:lnTo>
                    <a:pt x="6745" y="9804"/>
                  </a:lnTo>
                  <a:lnTo>
                    <a:pt x="6800" y="9695"/>
                  </a:lnTo>
                  <a:lnTo>
                    <a:pt x="6909" y="9421"/>
                  </a:lnTo>
                  <a:lnTo>
                    <a:pt x="6991" y="9121"/>
                  </a:lnTo>
                  <a:lnTo>
                    <a:pt x="7019" y="8848"/>
                  </a:lnTo>
                  <a:lnTo>
                    <a:pt x="7046" y="8630"/>
                  </a:lnTo>
                  <a:lnTo>
                    <a:pt x="7046" y="8411"/>
                  </a:lnTo>
                  <a:lnTo>
                    <a:pt x="7128" y="8275"/>
                  </a:lnTo>
                  <a:lnTo>
                    <a:pt x="7210" y="8111"/>
                  </a:lnTo>
                  <a:lnTo>
                    <a:pt x="7292" y="7810"/>
                  </a:lnTo>
                  <a:lnTo>
                    <a:pt x="7346" y="7483"/>
                  </a:lnTo>
                  <a:lnTo>
                    <a:pt x="7346" y="7182"/>
                  </a:lnTo>
                  <a:lnTo>
                    <a:pt x="7319" y="6909"/>
                  </a:lnTo>
                  <a:lnTo>
                    <a:pt x="7292" y="6663"/>
                  </a:lnTo>
                  <a:lnTo>
                    <a:pt x="7264" y="6472"/>
                  </a:lnTo>
                  <a:lnTo>
                    <a:pt x="7346" y="6308"/>
                  </a:lnTo>
                  <a:lnTo>
                    <a:pt x="7401" y="6145"/>
                  </a:lnTo>
                  <a:lnTo>
                    <a:pt x="7428" y="5981"/>
                  </a:lnTo>
                  <a:lnTo>
                    <a:pt x="7455" y="5790"/>
                  </a:lnTo>
                  <a:lnTo>
                    <a:pt x="7428" y="5462"/>
                  </a:lnTo>
                  <a:lnTo>
                    <a:pt x="7374" y="5107"/>
                  </a:lnTo>
                  <a:lnTo>
                    <a:pt x="7319" y="4834"/>
                  </a:lnTo>
                  <a:lnTo>
                    <a:pt x="7237" y="4588"/>
                  </a:lnTo>
                  <a:lnTo>
                    <a:pt x="7155" y="4370"/>
                  </a:lnTo>
                  <a:lnTo>
                    <a:pt x="7155" y="4151"/>
                  </a:lnTo>
                  <a:lnTo>
                    <a:pt x="7155" y="3960"/>
                  </a:lnTo>
                  <a:lnTo>
                    <a:pt x="7100" y="3769"/>
                  </a:lnTo>
                  <a:lnTo>
                    <a:pt x="7046" y="3578"/>
                  </a:lnTo>
                  <a:lnTo>
                    <a:pt x="6964" y="3441"/>
                  </a:lnTo>
                  <a:lnTo>
                    <a:pt x="6882" y="3277"/>
                  </a:lnTo>
                  <a:lnTo>
                    <a:pt x="6691" y="3031"/>
                  </a:lnTo>
                  <a:lnTo>
                    <a:pt x="6500" y="2840"/>
                  </a:lnTo>
                  <a:lnTo>
                    <a:pt x="6309" y="2704"/>
                  </a:lnTo>
                  <a:lnTo>
                    <a:pt x="6145" y="2595"/>
                  </a:lnTo>
                  <a:lnTo>
                    <a:pt x="5899" y="2950"/>
                  </a:lnTo>
                  <a:lnTo>
                    <a:pt x="5680" y="3168"/>
                  </a:lnTo>
                  <a:lnTo>
                    <a:pt x="5599" y="3250"/>
                  </a:lnTo>
                  <a:lnTo>
                    <a:pt x="5544" y="3277"/>
                  </a:lnTo>
                  <a:lnTo>
                    <a:pt x="5271" y="3223"/>
                  </a:lnTo>
                  <a:lnTo>
                    <a:pt x="4725" y="3086"/>
                  </a:lnTo>
                  <a:lnTo>
                    <a:pt x="3960" y="2895"/>
                  </a:lnTo>
                  <a:lnTo>
                    <a:pt x="4260" y="2540"/>
                  </a:lnTo>
                  <a:lnTo>
                    <a:pt x="4534" y="2158"/>
                  </a:lnTo>
                  <a:lnTo>
                    <a:pt x="4861" y="1693"/>
                  </a:lnTo>
                  <a:lnTo>
                    <a:pt x="5134" y="1202"/>
                  </a:lnTo>
                  <a:lnTo>
                    <a:pt x="5244" y="983"/>
                  </a:lnTo>
                  <a:lnTo>
                    <a:pt x="5353" y="738"/>
                  </a:lnTo>
                  <a:lnTo>
                    <a:pt x="5407" y="546"/>
                  </a:lnTo>
                  <a:lnTo>
                    <a:pt x="5435" y="355"/>
                  </a:lnTo>
                  <a:lnTo>
                    <a:pt x="5435" y="219"/>
                  </a:lnTo>
                  <a:lnTo>
                    <a:pt x="5407" y="137"/>
                  </a:lnTo>
                  <a:lnTo>
                    <a:pt x="5353" y="82"/>
                  </a:lnTo>
                  <a:lnTo>
                    <a:pt x="5244" y="28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7"/>
            <p:cNvSpPr/>
            <p:nvPr/>
          </p:nvSpPr>
          <p:spPr>
            <a:xfrm>
              <a:off x="4015925" y="2362975"/>
              <a:ext cx="60775" cy="15050"/>
            </a:xfrm>
            <a:custGeom>
              <a:avLst/>
              <a:gdLst/>
              <a:ahLst/>
              <a:cxnLst/>
              <a:rect l="l" t="t" r="r" b="b"/>
              <a:pathLst>
                <a:path w="2431" h="602" extrusionOk="0">
                  <a:moveTo>
                    <a:pt x="2212" y="0"/>
                  </a:moveTo>
                  <a:lnTo>
                    <a:pt x="164" y="246"/>
                  </a:lnTo>
                  <a:lnTo>
                    <a:pt x="82" y="273"/>
                  </a:lnTo>
                  <a:lnTo>
                    <a:pt x="28" y="301"/>
                  </a:lnTo>
                  <a:lnTo>
                    <a:pt x="0" y="355"/>
                  </a:lnTo>
                  <a:lnTo>
                    <a:pt x="0" y="437"/>
                  </a:lnTo>
                  <a:lnTo>
                    <a:pt x="28" y="492"/>
                  </a:lnTo>
                  <a:lnTo>
                    <a:pt x="55" y="546"/>
                  </a:lnTo>
                  <a:lnTo>
                    <a:pt x="109" y="574"/>
                  </a:lnTo>
                  <a:lnTo>
                    <a:pt x="164" y="601"/>
                  </a:lnTo>
                  <a:lnTo>
                    <a:pt x="191" y="601"/>
                  </a:lnTo>
                  <a:lnTo>
                    <a:pt x="2267" y="355"/>
                  </a:lnTo>
                  <a:lnTo>
                    <a:pt x="2321" y="328"/>
                  </a:lnTo>
                  <a:lnTo>
                    <a:pt x="2376" y="273"/>
                  </a:lnTo>
                  <a:lnTo>
                    <a:pt x="2431" y="219"/>
                  </a:lnTo>
                  <a:lnTo>
                    <a:pt x="2431" y="164"/>
                  </a:lnTo>
                  <a:lnTo>
                    <a:pt x="2403" y="82"/>
                  </a:lnTo>
                  <a:lnTo>
                    <a:pt x="2349" y="28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7"/>
            <p:cNvSpPr/>
            <p:nvPr/>
          </p:nvSpPr>
          <p:spPr>
            <a:xfrm>
              <a:off x="4350450" y="2414175"/>
              <a:ext cx="32100" cy="133150"/>
            </a:xfrm>
            <a:custGeom>
              <a:avLst/>
              <a:gdLst/>
              <a:ahLst/>
              <a:cxnLst/>
              <a:rect l="l" t="t" r="r" b="b"/>
              <a:pathLst>
                <a:path w="1284" h="5326" extrusionOk="0">
                  <a:moveTo>
                    <a:pt x="819" y="0"/>
                  </a:moveTo>
                  <a:lnTo>
                    <a:pt x="710" y="28"/>
                  </a:lnTo>
                  <a:lnTo>
                    <a:pt x="628" y="55"/>
                  </a:lnTo>
                  <a:lnTo>
                    <a:pt x="546" y="82"/>
                  </a:lnTo>
                  <a:lnTo>
                    <a:pt x="492" y="164"/>
                  </a:lnTo>
                  <a:lnTo>
                    <a:pt x="437" y="219"/>
                  </a:lnTo>
                  <a:lnTo>
                    <a:pt x="382" y="301"/>
                  </a:lnTo>
                  <a:lnTo>
                    <a:pt x="355" y="383"/>
                  </a:lnTo>
                  <a:lnTo>
                    <a:pt x="355" y="492"/>
                  </a:lnTo>
                  <a:lnTo>
                    <a:pt x="355" y="628"/>
                  </a:lnTo>
                  <a:lnTo>
                    <a:pt x="410" y="738"/>
                  </a:lnTo>
                  <a:lnTo>
                    <a:pt x="519" y="847"/>
                  </a:lnTo>
                  <a:lnTo>
                    <a:pt x="628" y="902"/>
                  </a:lnTo>
                  <a:lnTo>
                    <a:pt x="492" y="983"/>
                  </a:lnTo>
                  <a:lnTo>
                    <a:pt x="382" y="1065"/>
                  </a:lnTo>
                  <a:lnTo>
                    <a:pt x="328" y="1202"/>
                  </a:lnTo>
                  <a:lnTo>
                    <a:pt x="300" y="1338"/>
                  </a:lnTo>
                  <a:lnTo>
                    <a:pt x="328" y="1502"/>
                  </a:lnTo>
                  <a:lnTo>
                    <a:pt x="382" y="1612"/>
                  </a:lnTo>
                  <a:lnTo>
                    <a:pt x="492" y="1721"/>
                  </a:lnTo>
                  <a:lnTo>
                    <a:pt x="628" y="1775"/>
                  </a:lnTo>
                  <a:lnTo>
                    <a:pt x="464" y="1830"/>
                  </a:lnTo>
                  <a:lnTo>
                    <a:pt x="328" y="1939"/>
                  </a:lnTo>
                  <a:lnTo>
                    <a:pt x="246" y="2076"/>
                  </a:lnTo>
                  <a:lnTo>
                    <a:pt x="219" y="2158"/>
                  </a:lnTo>
                  <a:lnTo>
                    <a:pt x="191" y="2240"/>
                  </a:lnTo>
                  <a:lnTo>
                    <a:pt x="219" y="2376"/>
                  </a:lnTo>
                  <a:lnTo>
                    <a:pt x="273" y="2485"/>
                  </a:lnTo>
                  <a:lnTo>
                    <a:pt x="355" y="2567"/>
                  </a:lnTo>
                  <a:lnTo>
                    <a:pt x="464" y="2649"/>
                  </a:lnTo>
                  <a:lnTo>
                    <a:pt x="300" y="2704"/>
                  </a:lnTo>
                  <a:lnTo>
                    <a:pt x="191" y="2813"/>
                  </a:lnTo>
                  <a:lnTo>
                    <a:pt x="109" y="2950"/>
                  </a:lnTo>
                  <a:lnTo>
                    <a:pt x="82" y="3113"/>
                  </a:lnTo>
                  <a:lnTo>
                    <a:pt x="109" y="3223"/>
                  </a:lnTo>
                  <a:lnTo>
                    <a:pt x="164" y="3359"/>
                  </a:lnTo>
                  <a:lnTo>
                    <a:pt x="246" y="3441"/>
                  </a:lnTo>
                  <a:lnTo>
                    <a:pt x="355" y="3523"/>
                  </a:lnTo>
                  <a:lnTo>
                    <a:pt x="219" y="3578"/>
                  </a:lnTo>
                  <a:lnTo>
                    <a:pt x="82" y="3687"/>
                  </a:lnTo>
                  <a:lnTo>
                    <a:pt x="27" y="3823"/>
                  </a:lnTo>
                  <a:lnTo>
                    <a:pt x="0" y="3960"/>
                  </a:lnTo>
                  <a:lnTo>
                    <a:pt x="0" y="4124"/>
                  </a:lnTo>
                  <a:lnTo>
                    <a:pt x="82" y="4233"/>
                  </a:lnTo>
                  <a:lnTo>
                    <a:pt x="191" y="4342"/>
                  </a:lnTo>
                  <a:lnTo>
                    <a:pt x="300" y="4397"/>
                  </a:lnTo>
                  <a:lnTo>
                    <a:pt x="191" y="4479"/>
                  </a:lnTo>
                  <a:lnTo>
                    <a:pt x="82" y="4561"/>
                  </a:lnTo>
                  <a:lnTo>
                    <a:pt x="0" y="4697"/>
                  </a:lnTo>
                  <a:lnTo>
                    <a:pt x="0" y="4834"/>
                  </a:lnTo>
                  <a:lnTo>
                    <a:pt x="0" y="4943"/>
                  </a:lnTo>
                  <a:lnTo>
                    <a:pt x="27" y="5025"/>
                  </a:lnTo>
                  <a:lnTo>
                    <a:pt x="82" y="5107"/>
                  </a:lnTo>
                  <a:lnTo>
                    <a:pt x="137" y="5162"/>
                  </a:lnTo>
                  <a:lnTo>
                    <a:pt x="191" y="5243"/>
                  </a:lnTo>
                  <a:lnTo>
                    <a:pt x="273" y="5271"/>
                  </a:lnTo>
                  <a:lnTo>
                    <a:pt x="355" y="5298"/>
                  </a:lnTo>
                  <a:lnTo>
                    <a:pt x="464" y="5325"/>
                  </a:lnTo>
                  <a:lnTo>
                    <a:pt x="546" y="5298"/>
                  </a:lnTo>
                  <a:lnTo>
                    <a:pt x="628" y="5271"/>
                  </a:lnTo>
                  <a:lnTo>
                    <a:pt x="710" y="5243"/>
                  </a:lnTo>
                  <a:lnTo>
                    <a:pt x="792" y="5162"/>
                  </a:lnTo>
                  <a:lnTo>
                    <a:pt x="847" y="5107"/>
                  </a:lnTo>
                  <a:lnTo>
                    <a:pt x="901" y="5025"/>
                  </a:lnTo>
                  <a:lnTo>
                    <a:pt x="929" y="4943"/>
                  </a:lnTo>
                  <a:lnTo>
                    <a:pt x="929" y="4834"/>
                  </a:lnTo>
                  <a:lnTo>
                    <a:pt x="901" y="4697"/>
                  </a:lnTo>
                  <a:lnTo>
                    <a:pt x="847" y="4561"/>
                  </a:lnTo>
                  <a:lnTo>
                    <a:pt x="737" y="4479"/>
                  </a:lnTo>
                  <a:lnTo>
                    <a:pt x="601" y="4397"/>
                  </a:lnTo>
                  <a:lnTo>
                    <a:pt x="737" y="4342"/>
                  </a:lnTo>
                  <a:lnTo>
                    <a:pt x="847" y="4233"/>
                  </a:lnTo>
                  <a:lnTo>
                    <a:pt x="901" y="4124"/>
                  </a:lnTo>
                  <a:lnTo>
                    <a:pt x="929" y="3960"/>
                  </a:lnTo>
                  <a:lnTo>
                    <a:pt x="901" y="3823"/>
                  </a:lnTo>
                  <a:lnTo>
                    <a:pt x="847" y="3714"/>
                  </a:lnTo>
                  <a:lnTo>
                    <a:pt x="765" y="3632"/>
                  </a:lnTo>
                  <a:lnTo>
                    <a:pt x="656" y="3550"/>
                  </a:lnTo>
                  <a:lnTo>
                    <a:pt x="792" y="3496"/>
                  </a:lnTo>
                  <a:lnTo>
                    <a:pt x="901" y="3387"/>
                  </a:lnTo>
                  <a:lnTo>
                    <a:pt x="983" y="3250"/>
                  </a:lnTo>
                  <a:lnTo>
                    <a:pt x="1011" y="3113"/>
                  </a:lnTo>
                  <a:lnTo>
                    <a:pt x="1011" y="2977"/>
                  </a:lnTo>
                  <a:lnTo>
                    <a:pt x="956" y="2868"/>
                  </a:lnTo>
                  <a:lnTo>
                    <a:pt x="874" y="2758"/>
                  </a:lnTo>
                  <a:lnTo>
                    <a:pt x="765" y="2704"/>
                  </a:lnTo>
                  <a:lnTo>
                    <a:pt x="901" y="2622"/>
                  </a:lnTo>
                  <a:lnTo>
                    <a:pt x="1038" y="2540"/>
                  </a:lnTo>
                  <a:lnTo>
                    <a:pt x="1120" y="2403"/>
                  </a:lnTo>
                  <a:lnTo>
                    <a:pt x="1147" y="2240"/>
                  </a:lnTo>
                  <a:lnTo>
                    <a:pt x="1120" y="2103"/>
                  </a:lnTo>
                  <a:lnTo>
                    <a:pt x="1038" y="1967"/>
                  </a:lnTo>
                  <a:lnTo>
                    <a:pt x="956" y="1857"/>
                  </a:lnTo>
                  <a:lnTo>
                    <a:pt x="819" y="1803"/>
                  </a:lnTo>
                  <a:lnTo>
                    <a:pt x="983" y="1748"/>
                  </a:lnTo>
                  <a:lnTo>
                    <a:pt x="1120" y="1639"/>
                  </a:lnTo>
                  <a:lnTo>
                    <a:pt x="1202" y="1502"/>
                  </a:lnTo>
                  <a:lnTo>
                    <a:pt x="1229" y="1420"/>
                  </a:lnTo>
                  <a:lnTo>
                    <a:pt x="1229" y="1338"/>
                  </a:lnTo>
                  <a:lnTo>
                    <a:pt x="1202" y="1202"/>
                  </a:lnTo>
                  <a:lnTo>
                    <a:pt x="1147" y="1093"/>
                  </a:lnTo>
                  <a:lnTo>
                    <a:pt x="1065" y="983"/>
                  </a:lnTo>
                  <a:lnTo>
                    <a:pt x="956" y="929"/>
                  </a:lnTo>
                  <a:lnTo>
                    <a:pt x="1092" y="847"/>
                  </a:lnTo>
                  <a:lnTo>
                    <a:pt x="1202" y="765"/>
                  </a:lnTo>
                  <a:lnTo>
                    <a:pt x="1256" y="628"/>
                  </a:lnTo>
                  <a:lnTo>
                    <a:pt x="1284" y="492"/>
                  </a:lnTo>
                  <a:lnTo>
                    <a:pt x="1284" y="383"/>
                  </a:lnTo>
                  <a:lnTo>
                    <a:pt x="1256" y="301"/>
                  </a:lnTo>
                  <a:lnTo>
                    <a:pt x="1202" y="219"/>
                  </a:lnTo>
                  <a:lnTo>
                    <a:pt x="1147" y="164"/>
                  </a:lnTo>
                  <a:lnTo>
                    <a:pt x="1065" y="82"/>
                  </a:lnTo>
                  <a:lnTo>
                    <a:pt x="983" y="55"/>
                  </a:lnTo>
                  <a:lnTo>
                    <a:pt x="901" y="2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7"/>
            <p:cNvSpPr/>
            <p:nvPr/>
          </p:nvSpPr>
          <p:spPr>
            <a:xfrm>
              <a:off x="4070525" y="2363650"/>
              <a:ext cx="81275" cy="22550"/>
            </a:xfrm>
            <a:custGeom>
              <a:avLst/>
              <a:gdLst/>
              <a:ahLst/>
              <a:cxnLst/>
              <a:rect l="l" t="t" r="r" b="b"/>
              <a:pathLst>
                <a:path w="3251" h="902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74"/>
                  </a:lnTo>
                  <a:lnTo>
                    <a:pt x="83" y="328"/>
                  </a:lnTo>
                  <a:lnTo>
                    <a:pt x="165" y="356"/>
                  </a:lnTo>
                  <a:lnTo>
                    <a:pt x="3032" y="902"/>
                  </a:lnTo>
                  <a:lnTo>
                    <a:pt x="3114" y="902"/>
                  </a:lnTo>
                  <a:lnTo>
                    <a:pt x="3169" y="874"/>
                  </a:lnTo>
                  <a:lnTo>
                    <a:pt x="3223" y="820"/>
                  </a:lnTo>
                  <a:lnTo>
                    <a:pt x="3251" y="765"/>
                  </a:lnTo>
                  <a:lnTo>
                    <a:pt x="3251" y="683"/>
                  </a:lnTo>
                  <a:lnTo>
                    <a:pt x="3223" y="629"/>
                  </a:lnTo>
                  <a:lnTo>
                    <a:pt x="3169" y="574"/>
                  </a:lnTo>
                  <a:lnTo>
                    <a:pt x="3087" y="547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7"/>
            <p:cNvSpPr/>
            <p:nvPr/>
          </p:nvSpPr>
          <p:spPr>
            <a:xfrm>
              <a:off x="3895775" y="2475625"/>
              <a:ext cx="233500" cy="61450"/>
            </a:xfrm>
            <a:custGeom>
              <a:avLst/>
              <a:gdLst/>
              <a:ahLst/>
              <a:cxnLst/>
              <a:rect l="l" t="t" r="r" b="b"/>
              <a:pathLst>
                <a:path w="9340" h="2458" extrusionOk="0">
                  <a:moveTo>
                    <a:pt x="109" y="0"/>
                  </a:moveTo>
                  <a:lnTo>
                    <a:pt x="55" y="27"/>
                  </a:lnTo>
                  <a:lnTo>
                    <a:pt x="0" y="109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55" y="300"/>
                  </a:lnTo>
                  <a:lnTo>
                    <a:pt x="246" y="464"/>
                  </a:lnTo>
                  <a:lnTo>
                    <a:pt x="492" y="655"/>
                  </a:lnTo>
                  <a:lnTo>
                    <a:pt x="792" y="819"/>
                  </a:lnTo>
                  <a:lnTo>
                    <a:pt x="1147" y="983"/>
                  </a:lnTo>
                  <a:lnTo>
                    <a:pt x="1529" y="1147"/>
                  </a:lnTo>
                  <a:lnTo>
                    <a:pt x="1994" y="1284"/>
                  </a:lnTo>
                  <a:lnTo>
                    <a:pt x="2485" y="1420"/>
                  </a:lnTo>
                  <a:lnTo>
                    <a:pt x="3031" y="1557"/>
                  </a:lnTo>
                  <a:lnTo>
                    <a:pt x="4260" y="1830"/>
                  </a:lnTo>
                  <a:lnTo>
                    <a:pt x="5707" y="2048"/>
                  </a:lnTo>
                  <a:lnTo>
                    <a:pt x="7319" y="2267"/>
                  </a:lnTo>
                  <a:lnTo>
                    <a:pt x="9148" y="2458"/>
                  </a:lnTo>
                  <a:lnTo>
                    <a:pt x="9230" y="2430"/>
                  </a:lnTo>
                  <a:lnTo>
                    <a:pt x="9285" y="2403"/>
                  </a:lnTo>
                  <a:lnTo>
                    <a:pt x="9312" y="2349"/>
                  </a:lnTo>
                  <a:lnTo>
                    <a:pt x="9339" y="2294"/>
                  </a:lnTo>
                  <a:lnTo>
                    <a:pt x="9339" y="2212"/>
                  </a:lnTo>
                  <a:lnTo>
                    <a:pt x="9312" y="2157"/>
                  </a:lnTo>
                  <a:lnTo>
                    <a:pt x="9257" y="2103"/>
                  </a:lnTo>
                  <a:lnTo>
                    <a:pt x="9176" y="2075"/>
                  </a:lnTo>
                  <a:lnTo>
                    <a:pt x="8056" y="1966"/>
                  </a:lnTo>
                  <a:lnTo>
                    <a:pt x="7018" y="1857"/>
                  </a:lnTo>
                  <a:lnTo>
                    <a:pt x="6090" y="1748"/>
                  </a:lnTo>
                  <a:lnTo>
                    <a:pt x="5243" y="1611"/>
                  </a:lnTo>
                  <a:lnTo>
                    <a:pt x="4479" y="1502"/>
                  </a:lnTo>
                  <a:lnTo>
                    <a:pt x="3796" y="1365"/>
                  </a:lnTo>
                  <a:lnTo>
                    <a:pt x="3168" y="1229"/>
                  </a:lnTo>
                  <a:lnTo>
                    <a:pt x="2622" y="1092"/>
                  </a:lnTo>
                  <a:lnTo>
                    <a:pt x="2157" y="956"/>
                  </a:lnTo>
                  <a:lnTo>
                    <a:pt x="1720" y="819"/>
                  </a:lnTo>
                  <a:lnTo>
                    <a:pt x="1365" y="683"/>
                  </a:lnTo>
                  <a:lnTo>
                    <a:pt x="1065" y="546"/>
                  </a:lnTo>
                  <a:lnTo>
                    <a:pt x="819" y="410"/>
                  </a:lnTo>
                  <a:lnTo>
                    <a:pt x="601" y="300"/>
                  </a:lnTo>
                  <a:lnTo>
                    <a:pt x="437" y="164"/>
                  </a:lnTo>
                  <a:lnTo>
                    <a:pt x="300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" name="Схема 2"/>
          <p:cNvGraphicFramePr/>
          <p:nvPr/>
        </p:nvGraphicFramePr>
        <p:xfrm>
          <a:off x="3095056" y="3756923"/>
          <a:ext cx="15850911" cy="595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92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991" y="3381751"/>
            <a:ext cx="10312524" cy="5661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28" y="561736"/>
            <a:ext cx="8396320" cy="105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739" y="1414386"/>
            <a:ext cx="17864925" cy="100518"/>
          </a:xfrm>
        </p:spPr>
        <p:txBody>
          <a:bodyPr/>
          <a:lstStyle/>
          <a:p>
            <a:r>
              <a:rPr lang="ru-RU" sz="7036" dirty="0"/>
              <a:t>Сохранение эмоциональной устойчивости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17653059"/>
              </p:ext>
            </p:extLst>
          </p:nvPr>
        </p:nvGraphicFramePr>
        <p:xfrm>
          <a:off x="7860145" y="2220224"/>
          <a:ext cx="11587780" cy="802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oogle Shape;3061;p46"/>
          <p:cNvGrpSpPr/>
          <p:nvPr/>
        </p:nvGrpSpPr>
        <p:grpSpPr>
          <a:xfrm flipH="1">
            <a:off x="2188203" y="2220225"/>
            <a:ext cx="4458458" cy="8453227"/>
            <a:chOff x="5982628" y="902911"/>
            <a:chExt cx="2120749" cy="4204713"/>
          </a:xfrm>
        </p:grpSpPr>
        <p:sp>
          <p:nvSpPr>
            <p:cNvPr id="5" name="Google Shape;3062;p46"/>
            <p:cNvSpPr/>
            <p:nvPr/>
          </p:nvSpPr>
          <p:spPr>
            <a:xfrm>
              <a:off x="6672551" y="4906000"/>
              <a:ext cx="1430827" cy="201624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defTabSz="2010400">
                <a:buClr>
                  <a:srgbClr val="000000"/>
                </a:buClr>
              </a:pPr>
              <a:endParaRPr sz="307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3063;p46"/>
            <p:cNvGrpSpPr/>
            <p:nvPr/>
          </p:nvGrpSpPr>
          <p:grpSpPr>
            <a:xfrm flipH="1">
              <a:off x="5982628" y="902911"/>
              <a:ext cx="1978213" cy="4110699"/>
              <a:chOff x="5222525" y="3318075"/>
              <a:chExt cx="1027750" cy="2135650"/>
            </a:xfrm>
          </p:grpSpPr>
          <p:sp>
            <p:nvSpPr>
              <p:cNvPr id="7" name="Google Shape;3064;p46"/>
              <p:cNvSpPr/>
              <p:nvPr/>
            </p:nvSpPr>
            <p:spPr>
              <a:xfrm>
                <a:off x="6105225" y="3703125"/>
                <a:ext cx="1404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9602" extrusionOk="0">
                    <a:moveTo>
                      <a:pt x="2725" y="0"/>
                    </a:moveTo>
                    <a:lnTo>
                      <a:pt x="2633" y="19"/>
                    </a:lnTo>
                    <a:lnTo>
                      <a:pt x="2559" y="74"/>
                    </a:lnTo>
                    <a:lnTo>
                      <a:pt x="2484" y="149"/>
                    </a:lnTo>
                    <a:lnTo>
                      <a:pt x="2410" y="241"/>
                    </a:lnTo>
                    <a:lnTo>
                      <a:pt x="2336" y="352"/>
                    </a:lnTo>
                    <a:lnTo>
                      <a:pt x="2188" y="630"/>
                    </a:lnTo>
                    <a:lnTo>
                      <a:pt x="2040" y="964"/>
                    </a:lnTo>
                    <a:lnTo>
                      <a:pt x="1910" y="1335"/>
                    </a:lnTo>
                    <a:lnTo>
                      <a:pt x="1780" y="1724"/>
                    </a:lnTo>
                    <a:lnTo>
                      <a:pt x="1669" y="2150"/>
                    </a:lnTo>
                    <a:lnTo>
                      <a:pt x="1484" y="2966"/>
                    </a:lnTo>
                    <a:lnTo>
                      <a:pt x="1317" y="3689"/>
                    </a:lnTo>
                    <a:lnTo>
                      <a:pt x="1187" y="4393"/>
                    </a:lnTo>
                    <a:lnTo>
                      <a:pt x="1168" y="4078"/>
                    </a:lnTo>
                    <a:lnTo>
                      <a:pt x="1131" y="3763"/>
                    </a:lnTo>
                    <a:lnTo>
                      <a:pt x="1076" y="3392"/>
                    </a:lnTo>
                    <a:lnTo>
                      <a:pt x="983" y="3040"/>
                    </a:lnTo>
                    <a:lnTo>
                      <a:pt x="927" y="2873"/>
                    </a:lnTo>
                    <a:lnTo>
                      <a:pt x="872" y="2706"/>
                    </a:lnTo>
                    <a:lnTo>
                      <a:pt x="798" y="2577"/>
                    </a:lnTo>
                    <a:lnTo>
                      <a:pt x="724" y="2484"/>
                    </a:lnTo>
                    <a:lnTo>
                      <a:pt x="649" y="2410"/>
                    </a:lnTo>
                    <a:lnTo>
                      <a:pt x="557" y="2391"/>
                    </a:lnTo>
                    <a:lnTo>
                      <a:pt x="464" y="2410"/>
                    </a:lnTo>
                    <a:lnTo>
                      <a:pt x="390" y="2447"/>
                    </a:lnTo>
                    <a:lnTo>
                      <a:pt x="316" y="2521"/>
                    </a:lnTo>
                    <a:lnTo>
                      <a:pt x="260" y="2614"/>
                    </a:lnTo>
                    <a:lnTo>
                      <a:pt x="205" y="2743"/>
                    </a:lnTo>
                    <a:lnTo>
                      <a:pt x="149" y="2892"/>
                    </a:lnTo>
                    <a:lnTo>
                      <a:pt x="75" y="3262"/>
                    </a:lnTo>
                    <a:lnTo>
                      <a:pt x="19" y="3689"/>
                    </a:lnTo>
                    <a:lnTo>
                      <a:pt x="1" y="4152"/>
                    </a:lnTo>
                    <a:lnTo>
                      <a:pt x="1" y="4652"/>
                    </a:lnTo>
                    <a:lnTo>
                      <a:pt x="19" y="5171"/>
                    </a:lnTo>
                    <a:lnTo>
                      <a:pt x="56" y="5431"/>
                    </a:lnTo>
                    <a:lnTo>
                      <a:pt x="75" y="5653"/>
                    </a:lnTo>
                    <a:lnTo>
                      <a:pt x="112" y="5857"/>
                    </a:lnTo>
                    <a:lnTo>
                      <a:pt x="168" y="6024"/>
                    </a:lnTo>
                    <a:lnTo>
                      <a:pt x="279" y="6339"/>
                    </a:lnTo>
                    <a:lnTo>
                      <a:pt x="390" y="6561"/>
                    </a:lnTo>
                    <a:lnTo>
                      <a:pt x="501" y="6728"/>
                    </a:lnTo>
                    <a:lnTo>
                      <a:pt x="594" y="6839"/>
                    </a:lnTo>
                    <a:lnTo>
                      <a:pt x="687" y="6914"/>
                    </a:lnTo>
                    <a:lnTo>
                      <a:pt x="1" y="8637"/>
                    </a:lnTo>
                    <a:lnTo>
                      <a:pt x="2892" y="9601"/>
                    </a:lnTo>
                    <a:lnTo>
                      <a:pt x="3559" y="7785"/>
                    </a:lnTo>
                    <a:lnTo>
                      <a:pt x="3837" y="7581"/>
                    </a:lnTo>
                    <a:lnTo>
                      <a:pt x="4078" y="7340"/>
                    </a:lnTo>
                    <a:lnTo>
                      <a:pt x="4319" y="7080"/>
                    </a:lnTo>
                    <a:lnTo>
                      <a:pt x="4542" y="6802"/>
                    </a:lnTo>
                    <a:lnTo>
                      <a:pt x="4746" y="6487"/>
                    </a:lnTo>
                    <a:lnTo>
                      <a:pt x="4931" y="6191"/>
                    </a:lnTo>
                    <a:lnTo>
                      <a:pt x="5098" y="5876"/>
                    </a:lnTo>
                    <a:lnTo>
                      <a:pt x="5246" y="5561"/>
                    </a:lnTo>
                    <a:lnTo>
                      <a:pt x="5376" y="5264"/>
                    </a:lnTo>
                    <a:lnTo>
                      <a:pt x="5468" y="4986"/>
                    </a:lnTo>
                    <a:lnTo>
                      <a:pt x="5543" y="4727"/>
                    </a:lnTo>
                    <a:lnTo>
                      <a:pt x="5598" y="4486"/>
                    </a:lnTo>
                    <a:lnTo>
                      <a:pt x="5617" y="4282"/>
                    </a:lnTo>
                    <a:lnTo>
                      <a:pt x="5617" y="4115"/>
                    </a:lnTo>
                    <a:lnTo>
                      <a:pt x="5580" y="4004"/>
                    </a:lnTo>
                    <a:lnTo>
                      <a:pt x="5543" y="3967"/>
                    </a:lnTo>
                    <a:lnTo>
                      <a:pt x="5505" y="3930"/>
                    </a:lnTo>
                    <a:lnTo>
                      <a:pt x="5153" y="3744"/>
                    </a:lnTo>
                    <a:lnTo>
                      <a:pt x="4764" y="3540"/>
                    </a:lnTo>
                    <a:lnTo>
                      <a:pt x="4356" y="3299"/>
                    </a:lnTo>
                    <a:lnTo>
                      <a:pt x="3115" y="2725"/>
                    </a:lnTo>
                    <a:lnTo>
                      <a:pt x="3022" y="2706"/>
                    </a:lnTo>
                    <a:lnTo>
                      <a:pt x="2929" y="2725"/>
                    </a:lnTo>
                    <a:lnTo>
                      <a:pt x="2837" y="2743"/>
                    </a:lnTo>
                    <a:lnTo>
                      <a:pt x="2762" y="2780"/>
                    </a:lnTo>
                    <a:lnTo>
                      <a:pt x="2688" y="2836"/>
                    </a:lnTo>
                    <a:lnTo>
                      <a:pt x="2614" y="2910"/>
                    </a:lnTo>
                    <a:lnTo>
                      <a:pt x="2484" y="3058"/>
                    </a:lnTo>
                    <a:lnTo>
                      <a:pt x="2670" y="2595"/>
                    </a:lnTo>
                    <a:lnTo>
                      <a:pt x="2818" y="2132"/>
                    </a:lnTo>
                    <a:lnTo>
                      <a:pt x="2966" y="1576"/>
                    </a:lnTo>
                    <a:lnTo>
                      <a:pt x="3040" y="1298"/>
                    </a:lnTo>
                    <a:lnTo>
                      <a:pt x="3077" y="1020"/>
                    </a:lnTo>
                    <a:lnTo>
                      <a:pt x="3115" y="760"/>
                    </a:lnTo>
                    <a:lnTo>
                      <a:pt x="3115" y="538"/>
                    </a:lnTo>
                    <a:lnTo>
                      <a:pt x="3096" y="334"/>
                    </a:lnTo>
                    <a:lnTo>
                      <a:pt x="3059" y="241"/>
                    </a:lnTo>
                    <a:lnTo>
                      <a:pt x="3040" y="167"/>
                    </a:lnTo>
                    <a:lnTo>
                      <a:pt x="2985" y="93"/>
                    </a:lnTo>
                    <a:lnTo>
                      <a:pt x="2929" y="56"/>
                    </a:lnTo>
                    <a:lnTo>
                      <a:pt x="2874" y="19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3065;p46"/>
              <p:cNvSpPr/>
              <p:nvPr/>
            </p:nvSpPr>
            <p:spPr>
              <a:xfrm>
                <a:off x="6102925" y="3700350"/>
                <a:ext cx="1455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9824" extrusionOk="0">
                    <a:moveTo>
                      <a:pt x="2873" y="204"/>
                    </a:moveTo>
                    <a:lnTo>
                      <a:pt x="2929" y="223"/>
                    </a:lnTo>
                    <a:lnTo>
                      <a:pt x="2966" y="241"/>
                    </a:lnTo>
                    <a:lnTo>
                      <a:pt x="3003" y="278"/>
                    </a:lnTo>
                    <a:lnTo>
                      <a:pt x="3040" y="315"/>
                    </a:lnTo>
                    <a:lnTo>
                      <a:pt x="3077" y="426"/>
                    </a:lnTo>
                    <a:lnTo>
                      <a:pt x="3095" y="556"/>
                    </a:lnTo>
                    <a:lnTo>
                      <a:pt x="3114" y="704"/>
                    </a:lnTo>
                    <a:lnTo>
                      <a:pt x="3095" y="871"/>
                    </a:lnTo>
                    <a:lnTo>
                      <a:pt x="3058" y="1260"/>
                    </a:lnTo>
                    <a:lnTo>
                      <a:pt x="2966" y="1668"/>
                    </a:lnTo>
                    <a:lnTo>
                      <a:pt x="2854" y="2094"/>
                    </a:lnTo>
                    <a:lnTo>
                      <a:pt x="2725" y="2502"/>
                    </a:lnTo>
                    <a:lnTo>
                      <a:pt x="2484" y="3132"/>
                    </a:lnTo>
                    <a:lnTo>
                      <a:pt x="2484" y="3169"/>
                    </a:lnTo>
                    <a:lnTo>
                      <a:pt x="2484" y="3207"/>
                    </a:lnTo>
                    <a:lnTo>
                      <a:pt x="2502" y="3225"/>
                    </a:lnTo>
                    <a:lnTo>
                      <a:pt x="2539" y="3262"/>
                    </a:lnTo>
                    <a:lnTo>
                      <a:pt x="2613" y="3262"/>
                    </a:lnTo>
                    <a:lnTo>
                      <a:pt x="2632" y="3244"/>
                    </a:lnTo>
                    <a:lnTo>
                      <a:pt x="2669" y="3225"/>
                    </a:lnTo>
                    <a:lnTo>
                      <a:pt x="2780" y="3077"/>
                    </a:lnTo>
                    <a:lnTo>
                      <a:pt x="2910" y="2984"/>
                    </a:lnTo>
                    <a:lnTo>
                      <a:pt x="2966" y="2947"/>
                    </a:lnTo>
                    <a:lnTo>
                      <a:pt x="3040" y="2929"/>
                    </a:lnTo>
                    <a:lnTo>
                      <a:pt x="3169" y="2929"/>
                    </a:lnTo>
                    <a:lnTo>
                      <a:pt x="4411" y="3485"/>
                    </a:lnTo>
                    <a:lnTo>
                      <a:pt x="4819" y="3744"/>
                    </a:lnTo>
                    <a:lnTo>
                      <a:pt x="5190" y="3948"/>
                    </a:lnTo>
                    <a:lnTo>
                      <a:pt x="5560" y="4133"/>
                    </a:lnTo>
                    <a:lnTo>
                      <a:pt x="5597" y="4170"/>
                    </a:lnTo>
                    <a:lnTo>
                      <a:pt x="5616" y="4282"/>
                    </a:lnTo>
                    <a:lnTo>
                      <a:pt x="5616" y="4411"/>
                    </a:lnTo>
                    <a:lnTo>
                      <a:pt x="5597" y="4597"/>
                    </a:lnTo>
                    <a:lnTo>
                      <a:pt x="5560" y="4782"/>
                    </a:lnTo>
                    <a:lnTo>
                      <a:pt x="5486" y="5004"/>
                    </a:lnTo>
                    <a:lnTo>
                      <a:pt x="5412" y="5245"/>
                    </a:lnTo>
                    <a:lnTo>
                      <a:pt x="5319" y="5486"/>
                    </a:lnTo>
                    <a:lnTo>
                      <a:pt x="5208" y="5746"/>
                    </a:lnTo>
                    <a:lnTo>
                      <a:pt x="5078" y="6005"/>
                    </a:lnTo>
                    <a:lnTo>
                      <a:pt x="4930" y="6265"/>
                    </a:lnTo>
                    <a:lnTo>
                      <a:pt x="4782" y="6524"/>
                    </a:lnTo>
                    <a:lnTo>
                      <a:pt x="4615" y="6765"/>
                    </a:lnTo>
                    <a:lnTo>
                      <a:pt x="4430" y="7006"/>
                    </a:lnTo>
                    <a:lnTo>
                      <a:pt x="4244" y="7247"/>
                    </a:lnTo>
                    <a:lnTo>
                      <a:pt x="4041" y="7451"/>
                    </a:lnTo>
                    <a:lnTo>
                      <a:pt x="3818" y="7655"/>
                    </a:lnTo>
                    <a:lnTo>
                      <a:pt x="3596" y="7803"/>
                    </a:lnTo>
                    <a:lnTo>
                      <a:pt x="3559" y="7859"/>
                    </a:lnTo>
                    <a:lnTo>
                      <a:pt x="2929" y="9601"/>
                    </a:lnTo>
                    <a:lnTo>
                      <a:pt x="223" y="8693"/>
                    </a:lnTo>
                    <a:lnTo>
                      <a:pt x="871" y="7062"/>
                    </a:lnTo>
                    <a:lnTo>
                      <a:pt x="871" y="7025"/>
                    </a:lnTo>
                    <a:lnTo>
                      <a:pt x="871" y="6988"/>
                    </a:lnTo>
                    <a:lnTo>
                      <a:pt x="853" y="6969"/>
                    </a:lnTo>
                    <a:lnTo>
                      <a:pt x="834" y="6950"/>
                    </a:lnTo>
                    <a:lnTo>
                      <a:pt x="741" y="6858"/>
                    </a:lnTo>
                    <a:lnTo>
                      <a:pt x="649" y="6765"/>
                    </a:lnTo>
                    <a:lnTo>
                      <a:pt x="556" y="6598"/>
                    </a:lnTo>
                    <a:lnTo>
                      <a:pt x="445" y="6376"/>
                    </a:lnTo>
                    <a:lnTo>
                      <a:pt x="352" y="6079"/>
                    </a:lnTo>
                    <a:lnTo>
                      <a:pt x="260" y="5727"/>
                    </a:lnTo>
                    <a:lnTo>
                      <a:pt x="241" y="5505"/>
                    </a:lnTo>
                    <a:lnTo>
                      <a:pt x="223" y="5282"/>
                    </a:lnTo>
                    <a:lnTo>
                      <a:pt x="204" y="4801"/>
                    </a:lnTo>
                    <a:lnTo>
                      <a:pt x="204" y="4337"/>
                    </a:lnTo>
                    <a:lnTo>
                      <a:pt x="204" y="3929"/>
                    </a:lnTo>
                    <a:lnTo>
                      <a:pt x="241" y="3577"/>
                    </a:lnTo>
                    <a:lnTo>
                      <a:pt x="278" y="3244"/>
                    </a:lnTo>
                    <a:lnTo>
                      <a:pt x="352" y="2984"/>
                    </a:lnTo>
                    <a:lnTo>
                      <a:pt x="426" y="2799"/>
                    </a:lnTo>
                    <a:lnTo>
                      <a:pt x="463" y="2706"/>
                    </a:lnTo>
                    <a:lnTo>
                      <a:pt x="519" y="2651"/>
                    </a:lnTo>
                    <a:lnTo>
                      <a:pt x="575" y="2613"/>
                    </a:lnTo>
                    <a:lnTo>
                      <a:pt x="649" y="2595"/>
                    </a:lnTo>
                    <a:lnTo>
                      <a:pt x="704" y="2613"/>
                    </a:lnTo>
                    <a:lnTo>
                      <a:pt x="741" y="2651"/>
                    </a:lnTo>
                    <a:lnTo>
                      <a:pt x="797" y="2706"/>
                    </a:lnTo>
                    <a:lnTo>
                      <a:pt x="834" y="2780"/>
                    </a:lnTo>
                    <a:lnTo>
                      <a:pt x="908" y="2966"/>
                    </a:lnTo>
                    <a:lnTo>
                      <a:pt x="1001" y="3225"/>
                    </a:lnTo>
                    <a:lnTo>
                      <a:pt x="1057" y="3503"/>
                    </a:lnTo>
                    <a:lnTo>
                      <a:pt x="1112" y="3837"/>
                    </a:lnTo>
                    <a:lnTo>
                      <a:pt x="1168" y="4170"/>
                    </a:lnTo>
                    <a:lnTo>
                      <a:pt x="1186" y="4504"/>
                    </a:lnTo>
                    <a:lnTo>
                      <a:pt x="1205" y="4541"/>
                    </a:lnTo>
                    <a:lnTo>
                      <a:pt x="1223" y="4578"/>
                    </a:lnTo>
                    <a:lnTo>
                      <a:pt x="1242" y="4597"/>
                    </a:lnTo>
                    <a:lnTo>
                      <a:pt x="1316" y="4597"/>
                    </a:lnTo>
                    <a:lnTo>
                      <a:pt x="1353" y="4578"/>
                    </a:lnTo>
                    <a:lnTo>
                      <a:pt x="1372" y="4560"/>
                    </a:lnTo>
                    <a:lnTo>
                      <a:pt x="1390" y="4522"/>
                    </a:lnTo>
                    <a:lnTo>
                      <a:pt x="1520" y="3800"/>
                    </a:lnTo>
                    <a:lnTo>
                      <a:pt x="1668" y="3058"/>
                    </a:lnTo>
                    <a:lnTo>
                      <a:pt x="1854" y="2317"/>
                    </a:lnTo>
                    <a:lnTo>
                      <a:pt x="2039" y="1650"/>
                    </a:lnTo>
                    <a:lnTo>
                      <a:pt x="2150" y="1335"/>
                    </a:lnTo>
                    <a:lnTo>
                      <a:pt x="2243" y="1057"/>
                    </a:lnTo>
                    <a:lnTo>
                      <a:pt x="2354" y="797"/>
                    </a:lnTo>
                    <a:lnTo>
                      <a:pt x="2465" y="593"/>
                    </a:lnTo>
                    <a:lnTo>
                      <a:pt x="2558" y="426"/>
                    </a:lnTo>
                    <a:lnTo>
                      <a:pt x="2669" y="297"/>
                    </a:lnTo>
                    <a:lnTo>
                      <a:pt x="2780" y="223"/>
                    </a:lnTo>
                    <a:lnTo>
                      <a:pt x="2817" y="204"/>
                    </a:lnTo>
                    <a:close/>
                    <a:moveTo>
                      <a:pt x="2836" y="0"/>
                    </a:moveTo>
                    <a:lnTo>
                      <a:pt x="2762" y="19"/>
                    </a:lnTo>
                    <a:lnTo>
                      <a:pt x="2706" y="37"/>
                    </a:lnTo>
                    <a:lnTo>
                      <a:pt x="2632" y="93"/>
                    </a:lnTo>
                    <a:lnTo>
                      <a:pt x="2502" y="204"/>
                    </a:lnTo>
                    <a:lnTo>
                      <a:pt x="2372" y="371"/>
                    </a:lnTo>
                    <a:lnTo>
                      <a:pt x="2261" y="556"/>
                    </a:lnTo>
                    <a:lnTo>
                      <a:pt x="2150" y="797"/>
                    </a:lnTo>
                    <a:lnTo>
                      <a:pt x="2039" y="1075"/>
                    </a:lnTo>
                    <a:lnTo>
                      <a:pt x="1928" y="1353"/>
                    </a:lnTo>
                    <a:lnTo>
                      <a:pt x="1742" y="1983"/>
                    </a:lnTo>
                    <a:lnTo>
                      <a:pt x="1557" y="2632"/>
                    </a:lnTo>
                    <a:lnTo>
                      <a:pt x="1427" y="3244"/>
                    </a:lnTo>
                    <a:lnTo>
                      <a:pt x="1316" y="3800"/>
                    </a:lnTo>
                    <a:lnTo>
                      <a:pt x="1223" y="3336"/>
                    </a:lnTo>
                    <a:lnTo>
                      <a:pt x="1168" y="3095"/>
                    </a:lnTo>
                    <a:lnTo>
                      <a:pt x="1094" y="2873"/>
                    </a:lnTo>
                    <a:lnTo>
                      <a:pt x="1001" y="2688"/>
                    </a:lnTo>
                    <a:lnTo>
                      <a:pt x="908" y="2539"/>
                    </a:lnTo>
                    <a:lnTo>
                      <a:pt x="853" y="2484"/>
                    </a:lnTo>
                    <a:lnTo>
                      <a:pt x="797" y="2447"/>
                    </a:lnTo>
                    <a:lnTo>
                      <a:pt x="723" y="2410"/>
                    </a:lnTo>
                    <a:lnTo>
                      <a:pt x="575" y="2410"/>
                    </a:lnTo>
                    <a:lnTo>
                      <a:pt x="501" y="2428"/>
                    </a:lnTo>
                    <a:lnTo>
                      <a:pt x="445" y="2465"/>
                    </a:lnTo>
                    <a:lnTo>
                      <a:pt x="371" y="2521"/>
                    </a:lnTo>
                    <a:lnTo>
                      <a:pt x="297" y="2613"/>
                    </a:lnTo>
                    <a:lnTo>
                      <a:pt x="223" y="2743"/>
                    </a:lnTo>
                    <a:lnTo>
                      <a:pt x="167" y="2891"/>
                    </a:lnTo>
                    <a:lnTo>
                      <a:pt x="130" y="3077"/>
                    </a:lnTo>
                    <a:lnTo>
                      <a:pt x="56" y="3447"/>
                    </a:lnTo>
                    <a:lnTo>
                      <a:pt x="19" y="3874"/>
                    </a:lnTo>
                    <a:lnTo>
                      <a:pt x="0" y="4300"/>
                    </a:lnTo>
                    <a:lnTo>
                      <a:pt x="0" y="4689"/>
                    </a:lnTo>
                    <a:lnTo>
                      <a:pt x="19" y="5301"/>
                    </a:lnTo>
                    <a:lnTo>
                      <a:pt x="56" y="5690"/>
                    </a:lnTo>
                    <a:lnTo>
                      <a:pt x="130" y="6042"/>
                    </a:lnTo>
                    <a:lnTo>
                      <a:pt x="204" y="6320"/>
                    </a:lnTo>
                    <a:lnTo>
                      <a:pt x="297" y="6561"/>
                    </a:lnTo>
                    <a:lnTo>
                      <a:pt x="408" y="6747"/>
                    </a:lnTo>
                    <a:lnTo>
                      <a:pt x="501" y="6876"/>
                    </a:lnTo>
                    <a:lnTo>
                      <a:pt x="593" y="6988"/>
                    </a:lnTo>
                    <a:lnTo>
                      <a:pt x="649" y="7062"/>
                    </a:lnTo>
                    <a:lnTo>
                      <a:pt x="0" y="8711"/>
                    </a:lnTo>
                    <a:lnTo>
                      <a:pt x="0" y="8748"/>
                    </a:lnTo>
                    <a:lnTo>
                      <a:pt x="19" y="8785"/>
                    </a:lnTo>
                    <a:lnTo>
                      <a:pt x="37" y="8822"/>
                    </a:lnTo>
                    <a:lnTo>
                      <a:pt x="74" y="8841"/>
                    </a:lnTo>
                    <a:lnTo>
                      <a:pt x="2947" y="9805"/>
                    </a:lnTo>
                    <a:lnTo>
                      <a:pt x="2984" y="9823"/>
                    </a:lnTo>
                    <a:lnTo>
                      <a:pt x="3040" y="9805"/>
                    </a:lnTo>
                    <a:lnTo>
                      <a:pt x="3077" y="9749"/>
                    </a:lnTo>
                    <a:lnTo>
                      <a:pt x="3744" y="7951"/>
                    </a:lnTo>
                    <a:lnTo>
                      <a:pt x="3966" y="7785"/>
                    </a:lnTo>
                    <a:lnTo>
                      <a:pt x="4207" y="7581"/>
                    </a:lnTo>
                    <a:lnTo>
                      <a:pt x="4411" y="7340"/>
                    </a:lnTo>
                    <a:lnTo>
                      <a:pt x="4615" y="7099"/>
                    </a:lnTo>
                    <a:lnTo>
                      <a:pt x="4800" y="6839"/>
                    </a:lnTo>
                    <a:lnTo>
                      <a:pt x="4967" y="6580"/>
                    </a:lnTo>
                    <a:lnTo>
                      <a:pt x="5134" y="6320"/>
                    </a:lnTo>
                    <a:lnTo>
                      <a:pt x="5282" y="6042"/>
                    </a:lnTo>
                    <a:lnTo>
                      <a:pt x="5412" y="5764"/>
                    </a:lnTo>
                    <a:lnTo>
                      <a:pt x="5523" y="5505"/>
                    </a:lnTo>
                    <a:lnTo>
                      <a:pt x="5616" y="5245"/>
                    </a:lnTo>
                    <a:lnTo>
                      <a:pt x="5690" y="5004"/>
                    </a:lnTo>
                    <a:lnTo>
                      <a:pt x="5746" y="4782"/>
                    </a:lnTo>
                    <a:lnTo>
                      <a:pt x="5801" y="4578"/>
                    </a:lnTo>
                    <a:lnTo>
                      <a:pt x="5820" y="4411"/>
                    </a:lnTo>
                    <a:lnTo>
                      <a:pt x="5820" y="4263"/>
                    </a:lnTo>
                    <a:lnTo>
                      <a:pt x="5801" y="4152"/>
                    </a:lnTo>
                    <a:lnTo>
                      <a:pt x="5764" y="4059"/>
                    </a:lnTo>
                    <a:lnTo>
                      <a:pt x="5709" y="4004"/>
                    </a:lnTo>
                    <a:lnTo>
                      <a:pt x="5653" y="3948"/>
                    </a:lnTo>
                    <a:lnTo>
                      <a:pt x="5282" y="3781"/>
                    </a:lnTo>
                    <a:lnTo>
                      <a:pt x="4912" y="3559"/>
                    </a:lnTo>
                    <a:lnTo>
                      <a:pt x="4504" y="3318"/>
                    </a:lnTo>
                    <a:lnTo>
                      <a:pt x="3244" y="2743"/>
                    </a:lnTo>
                    <a:lnTo>
                      <a:pt x="3225" y="2725"/>
                    </a:lnTo>
                    <a:lnTo>
                      <a:pt x="3114" y="2725"/>
                    </a:lnTo>
                    <a:lnTo>
                      <a:pt x="3003" y="2743"/>
                    </a:lnTo>
                    <a:lnTo>
                      <a:pt x="2910" y="2762"/>
                    </a:lnTo>
                    <a:lnTo>
                      <a:pt x="2836" y="2799"/>
                    </a:lnTo>
                    <a:lnTo>
                      <a:pt x="3040" y="2169"/>
                    </a:lnTo>
                    <a:lnTo>
                      <a:pt x="3132" y="1816"/>
                    </a:lnTo>
                    <a:lnTo>
                      <a:pt x="3225" y="1446"/>
                    </a:lnTo>
                    <a:lnTo>
                      <a:pt x="3281" y="1075"/>
                    </a:lnTo>
                    <a:lnTo>
                      <a:pt x="3299" y="741"/>
                    </a:lnTo>
                    <a:lnTo>
                      <a:pt x="3299" y="593"/>
                    </a:lnTo>
                    <a:lnTo>
                      <a:pt x="3281" y="445"/>
                    </a:lnTo>
                    <a:lnTo>
                      <a:pt x="3262" y="334"/>
                    </a:lnTo>
                    <a:lnTo>
                      <a:pt x="3207" y="223"/>
                    </a:lnTo>
                    <a:lnTo>
                      <a:pt x="3151" y="148"/>
                    </a:lnTo>
                    <a:lnTo>
                      <a:pt x="3077" y="74"/>
                    </a:lnTo>
                    <a:lnTo>
                      <a:pt x="3003" y="37"/>
                    </a:lnTo>
                    <a:lnTo>
                      <a:pt x="2910" y="19"/>
                    </a:lnTo>
                    <a:lnTo>
                      <a:pt x="28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3066;p46"/>
              <p:cNvSpPr/>
              <p:nvPr/>
            </p:nvSpPr>
            <p:spPr>
              <a:xfrm>
                <a:off x="5246175" y="3870400"/>
                <a:ext cx="155700" cy="4291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7164" extrusionOk="0">
                    <a:moveTo>
                      <a:pt x="5134" y="0"/>
                    </a:moveTo>
                    <a:lnTo>
                      <a:pt x="5116" y="19"/>
                    </a:lnTo>
                    <a:lnTo>
                      <a:pt x="5023" y="93"/>
                    </a:lnTo>
                    <a:lnTo>
                      <a:pt x="4875" y="223"/>
                    </a:lnTo>
                    <a:lnTo>
                      <a:pt x="4689" y="445"/>
                    </a:lnTo>
                    <a:lnTo>
                      <a:pt x="4448" y="760"/>
                    </a:lnTo>
                    <a:lnTo>
                      <a:pt x="4170" y="1205"/>
                    </a:lnTo>
                    <a:lnTo>
                      <a:pt x="3855" y="1798"/>
                    </a:lnTo>
                    <a:lnTo>
                      <a:pt x="3522" y="2539"/>
                    </a:lnTo>
                    <a:lnTo>
                      <a:pt x="3336" y="2966"/>
                    </a:lnTo>
                    <a:lnTo>
                      <a:pt x="3132" y="3448"/>
                    </a:lnTo>
                    <a:lnTo>
                      <a:pt x="2929" y="3985"/>
                    </a:lnTo>
                    <a:lnTo>
                      <a:pt x="2725" y="4560"/>
                    </a:lnTo>
                    <a:lnTo>
                      <a:pt x="2521" y="5190"/>
                    </a:lnTo>
                    <a:lnTo>
                      <a:pt x="2317" y="5876"/>
                    </a:lnTo>
                    <a:lnTo>
                      <a:pt x="2095" y="6617"/>
                    </a:lnTo>
                    <a:lnTo>
                      <a:pt x="1872" y="7433"/>
                    </a:lnTo>
                    <a:lnTo>
                      <a:pt x="1650" y="8285"/>
                    </a:lnTo>
                    <a:lnTo>
                      <a:pt x="1409" y="9212"/>
                    </a:lnTo>
                    <a:lnTo>
                      <a:pt x="1186" y="10213"/>
                    </a:lnTo>
                    <a:lnTo>
                      <a:pt x="945" y="11288"/>
                    </a:lnTo>
                    <a:lnTo>
                      <a:pt x="704" y="12418"/>
                    </a:lnTo>
                    <a:lnTo>
                      <a:pt x="482" y="13623"/>
                    </a:lnTo>
                    <a:lnTo>
                      <a:pt x="241" y="14902"/>
                    </a:lnTo>
                    <a:lnTo>
                      <a:pt x="0" y="16273"/>
                    </a:lnTo>
                    <a:lnTo>
                      <a:pt x="5097" y="17163"/>
                    </a:lnTo>
                    <a:lnTo>
                      <a:pt x="6228" y="10583"/>
                    </a:lnTo>
                    <a:lnTo>
                      <a:pt x="51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067;p46"/>
              <p:cNvSpPr/>
              <p:nvPr/>
            </p:nvSpPr>
            <p:spPr>
              <a:xfrm>
                <a:off x="5532525" y="3701725"/>
                <a:ext cx="1427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7174" extrusionOk="0">
                    <a:moveTo>
                      <a:pt x="0" y="1"/>
                    </a:moveTo>
                    <a:lnTo>
                      <a:pt x="0" y="7136"/>
                    </a:lnTo>
                    <a:lnTo>
                      <a:pt x="5709" y="7174"/>
                    </a:lnTo>
                    <a:lnTo>
                      <a:pt x="57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068;p46"/>
              <p:cNvSpPr/>
              <p:nvPr/>
            </p:nvSpPr>
            <p:spPr>
              <a:xfrm>
                <a:off x="5530200" y="3699425"/>
                <a:ext cx="14737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7377" extrusionOk="0">
                    <a:moveTo>
                      <a:pt x="5691" y="204"/>
                    </a:moveTo>
                    <a:lnTo>
                      <a:pt x="5691" y="7173"/>
                    </a:lnTo>
                    <a:lnTo>
                      <a:pt x="186" y="7117"/>
                    </a:lnTo>
                    <a:lnTo>
                      <a:pt x="186" y="204"/>
                    </a:lnTo>
                    <a:close/>
                    <a:moveTo>
                      <a:pt x="56" y="0"/>
                    </a:moveTo>
                    <a:lnTo>
                      <a:pt x="19" y="37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7228"/>
                    </a:lnTo>
                    <a:lnTo>
                      <a:pt x="1" y="7266"/>
                    </a:lnTo>
                    <a:lnTo>
                      <a:pt x="19" y="7284"/>
                    </a:lnTo>
                    <a:lnTo>
                      <a:pt x="56" y="7303"/>
                    </a:lnTo>
                    <a:lnTo>
                      <a:pt x="93" y="7321"/>
                    </a:lnTo>
                    <a:lnTo>
                      <a:pt x="5802" y="7377"/>
                    </a:lnTo>
                    <a:lnTo>
                      <a:pt x="5839" y="7358"/>
                    </a:lnTo>
                    <a:lnTo>
                      <a:pt x="5858" y="7340"/>
                    </a:lnTo>
                    <a:lnTo>
                      <a:pt x="5895" y="7321"/>
                    </a:lnTo>
                    <a:lnTo>
                      <a:pt x="5895" y="7266"/>
                    </a:lnTo>
                    <a:lnTo>
                      <a:pt x="5895" y="93"/>
                    </a:lnTo>
                    <a:lnTo>
                      <a:pt x="5895" y="56"/>
                    </a:lnTo>
                    <a:lnTo>
                      <a:pt x="5858" y="37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069;p46"/>
              <p:cNvSpPr/>
              <p:nvPr/>
            </p:nvSpPr>
            <p:spPr>
              <a:xfrm>
                <a:off x="564187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3763" y="0"/>
                    </a:moveTo>
                    <a:lnTo>
                      <a:pt x="0" y="241"/>
                    </a:lnTo>
                    <a:lnTo>
                      <a:pt x="0" y="3392"/>
                    </a:lnTo>
                    <a:lnTo>
                      <a:pt x="1872" y="3392"/>
                    </a:lnTo>
                    <a:lnTo>
                      <a:pt x="1891" y="2725"/>
                    </a:lnTo>
                    <a:lnTo>
                      <a:pt x="3559" y="3392"/>
                    </a:lnTo>
                    <a:lnTo>
                      <a:pt x="9231" y="3392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070;p46"/>
              <p:cNvSpPr/>
              <p:nvPr/>
            </p:nvSpPr>
            <p:spPr>
              <a:xfrm>
                <a:off x="522252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5469" y="0"/>
                    </a:moveTo>
                    <a:lnTo>
                      <a:pt x="1" y="3392"/>
                    </a:lnTo>
                    <a:lnTo>
                      <a:pt x="5802" y="3392"/>
                    </a:lnTo>
                    <a:lnTo>
                      <a:pt x="7340" y="2947"/>
                    </a:lnTo>
                    <a:lnTo>
                      <a:pt x="7415" y="3392"/>
                    </a:lnTo>
                    <a:lnTo>
                      <a:pt x="9231" y="3392"/>
                    </a:lnTo>
                    <a:lnTo>
                      <a:pt x="9231" y="297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071;p46"/>
              <p:cNvSpPr/>
              <p:nvPr/>
            </p:nvSpPr>
            <p:spPr>
              <a:xfrm>
                <a:off x="5333750" y="3831000"/>
                <a:ext cx="495350" cy="1549050"/>
              </a:xfrm>
              <a:custGeom>
                <a:avLst/>
                <a:gdLst/>
                <a:ahLst/>
                <a:cxnLst/>
                <a:rect l="l" t="t" r="r" b="b"/>
                <a:pathLst>
                  <a:path w="19814" h="61962" extrusionOk="0">
                    <a:moveTo>
                      <a:pt x="7692" y="1"/>
                    </a:moveTo>
                    <a:lnTo>
                      <a:pt x="1631" y="1576"/>
                    </a:lnTo>
                    <a:lnTo>
                      <a:pt x="3299" y="29563"/>
                    </a:lnTo>
                    <a:lnTo>
                      <a:pt x="0" y="61387"/>
                    </a:lnTo>
                    <a:lnTo>
                      <a:pt x="5153" y="61961"/>
                    </a:lnTo>
                    <a:lnTo>
                      <a:pt x="10657" y="36291"/>
                    </a:lnTo>
                    <a:lnTo>
                      <a:pt x="11844" y="61887"/>
                    </a:lnTo>
                    <a:lnTo>
                      <a:pt x="16811" y="61479"/>
                    </a:lnTo>
                    <a:lnTo>
                      <a:pt x="17033" y="55623"/>
                    </a:lnTo>
                    <a:lnTo>
                      <a:pt x="17274" y="49914"/>
                    </a:lnTo>
                    <a:lnTo>
                      <a:pt x="17515" y="44539"/>
                    </a:lnTo>
                    <a:lnTo>
                      <a:pt x="17756" y="39701"/>
                    </a:lnTo>
                    <a:lnTo>
                      <a:pt x="18164" y="32399"/>
                    </a:lnTo>
                    <a:lnTo>
                      <a:pt x="18312" y="29619"/>
                    </a:lnTo>
                    <a:lnTo>
                      <a:pt x="19813" y="1706"/>
                    </a:lnTo>
                    <a:lnTo>
                      <a:pt x="139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3072;p46"/>
              <p:cNvSpPr/>
              <p:nvPr/>
            </p:nvSpPr>
            <p:spPr>
              <a:xfrm>
                <a:off x="5629825" y="5319775"/>
                <a:ext cx="1251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7" extrusionOk="0">
                    <a:moveTo>
                      <a:pt x="4894" y="1"/>
                    </a:moveTo>
                    <a:lnTo>
                      <a:pt x="93" y="372"/>
                    </a:lnTo>
                    <a:lnTo>
                      <a:pt x="56" y="372"/>
                    </a:lnTo>
                    <a:lnTo>
                      <a:pt x="19" y="409"/>
                    </a:lnTo>
                    <a:lnTo>
                      <a:pt x="1" y="427"/>
                    </a:lnTo>
                    <a:lnTo>
                      <a:pt x="1" y="464"/>
                    </a:lnTo>
                    <a:lnTo>
                      <a:pt x="1" y="501"/>
                    </a:lnTo>
                    <a:lnTo>
                      <a:pt x="19" y="538"/>
                    </a:lnTo>
                    <a:lnTo>
                      <a:pt x="56" y="557"/>
                    </a:lnTo>
                    <a:lnTo>
                      <a:pt x="93" y="557"/>
                    </a:lnTo>
                    <a:lnTo>
                      <a:pt x="4912" y="205"/>
                    </a:lnTo>
                    <a:lnTo>
                      <a:pt x="4949" y="186"/>
                    </a:lnTo>
                    <a:lnTo>
                      <a:pt x="4968" y="168"/>
                    </a:lnTo>
                    <a:lnTo>
                      <a:pt x="4986" y="131"/>
                    </a:lnTo>
                    <a:lnTo>
                      <a:pt x="5005" y="94"/>
                    </a:lnTo>
                    <a:lnTo>
                      <a:pt x="4986" y="56"/>
                    </a:lnTo>
                    <a:lnTo>
                      <a:pt x="4968" y="19"/>
                    </a:lnTo>
                    <a:lnTo>
                      <a:pt x="49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073;p46"/>
              <p:cNvSpPr/>
              <p:nvPr/>
            </p:nvSpPr>
            <p:spPr>
              <a:xfrm>
                <a:off x="5340225" y="5318850"/>
                <a:ext cx="1302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854" extrusionOk="0">
                    <a:moveTo>
                      <a:pt x="56" y="1"/>
                    </a:moveTo>
                    <a:lnTo>
                      <a:pt x="38" y="19"/>
                    </a:lnTo>
                    <a:lnTo>
                      <a:pt x="1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8"/>
                    </a:lnTo>
                    <a:lnTo>
                      <a:pt x="75" y="186"/>
                    </a:lnTo>
                    <a:lnTo>
                      <a:pt x="5098" y="853"/>
                    </a:lnTo>
                    <a:lnTo>
                      <a:pt x="5135" y="853"/>
                    </a:lnTo>
                    <a:lnTo>
                      <a:pt x="5172" y="835"/>
                    </a:lnTo>
                    <a:lnTo>
                      <a:pt x="5190" y="798"/>
                    </a:lnTo>
                    <a:lnTo>
                      <a:pt x="5209" y="779"/>
                    </a:lnTo>
                    <a:lnTo>
                      <a:pt x="5190" y="724"/>
                    </a:lnTo>
                    <a:lnTo>
                      <a:pt x="5190" y="705"/>
                    </a:lnTo>
                    <a:lnTo>
                      <a:pt x="5153" y="668"/>
                    </a:lnTo>
                    <a:lnTo>
                      <a:pt x="5116" y="668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074;p46"/>
              <p:cNvSpPr/>
              <p:nvPr/>
            </p:nvSpPr>
            <p:spPr>
              <a:xfrm>
                <a:off x="5659475" y="4974125"/>
                <a:ext cx="19025" cy="35447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4179" extrusionOk="0">
                    <a:moveTo>
                      <a:pt x="93" y="0"/>
                    </a:moveTo>
                    <a:lnTo>
                      <a:pt x="56" y="19"/>
                    </a:lnTo>
                    <a:lnTo>
                      <a:pt x="19" y="37"/>
                    </a:lnTo>
                    <a:lnTo>
                      <a:pt x="1" y="56"/>
                    </a:lnTo>
                    <a:lnTo>
                      <a:pt x="1" y="111"/>
                    </a:lnTo>
                    <a:lnTo>
                      <a:pt x="557" y="14086"/>
                    </a:lnTo>
                    <a:lnTo>
                      <a:pt x="575" y="14123"/>
                    </a:lnTo>
                    <a:lnTo>
                      <a:pt x="594" y="14160"/>
                    </a:lnTo>
                    <a:lnTo>
                      <a:pt x="612" y="14179"/>
                    </a:lnTo>
                    <a:lnTo>
                      <a:pt x="705" y="14179"/>
                    </a:lnTo>
                    <a:lnTo>
                      <a:pt x="724" y="14160"/>
                    </a:lnTo>
                    <a:lnTo>
                      <a:pt x="742" y="14123"/>
                    </a:lnTo>
                    <a:lnTo>
                      <a:pt x="761" y="14086"/>
                    </a:lnTo>
                    <a:lnTo>
                      <a:pt x="186" y="93"/>
                    </a:lnTo>
                    <a:lnTo>
                      <a:pt x="186" y="56"/>
                    </a:lnTo>
                    <a:lnTo>
                      <a:pt x="168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075;p46"/>
              <p:cNvSpPr/>
              <p:nvPr/>
            </p:nvSpPr>
            <p:spPr>
              <a:xfrm>
                <a:off x="5437075" y="4974125"/>
                <a:ext cx="48675" cy="3595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383" extrusionOk="0">
                    <a:moveTo>
                      <a:pt x="1817" y="0"/>
                    </a:moveTo>
                    <a:lnTo>
                      <a:pt x="1780" y="19"/>
                    </a:lnTo>
                    <a:lnTo>
                      <a:pt x="1761" y="56"/>
                    </a:lnTo>
                    <a:lnTo>
                      <a:pt x="1743" y="93"/>
                    </a:lnTo>
                    <a:lnTo>
                      <a:pt x="0" y="14272"/>
                    </a:lnTo>
                    <a:lnTo>
                      <a:pt x="0" y="14309"/>
                    </a:lnTo>
                    <a:lnTo>
                      <a:pt x="19" y="14346"/>
                    </a:lnTo>
                    <a:lnTo>
                      <a:pt x="37" y="14364"/>
                    </a:lnTo>
                    <a:lnTo>
                      <a:pt x="74" y="14383"/>
                    </a:lnTo>
                    <a:lnTo>
                      <a:pt x="93" y="14383"/>
                    </a:lnTo>
                    <a:lnTo>
                      <a:pt x="130" y="14364"/>
                    </a:lnTo>
                    <a:lnTo>
                      <a:pt x="149" y="14346"/>
                    </a:lnTo>
                    <a:lnTo>
                      <a:pt x="186" y="14327"/>
                    </a:lnTo>
                    <a:lnTo>
                      <a:pt x="186" y="14290"/>
                    </a:lnTo>
                    <a:lnTo>
                      <a:pt x="1946" y="111"/>
                    </a:lnTo>
                    <a:lnTo>
                      <a:pt x="1946" y="74"/>
                    </a:lnTo>
                    <a:lnTo>
                      <a:pt x="1928" y="37"/>
                    </a:lnTo>
                    <a:lnTo>
                      <a:pt x="1891" y="19"/>
                    </a:lnTo>
                    <a:lnTo>
                      <a:pt x="185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076;p46"/>
              <p:cNvSpPr/>
              <p:nvPr/>
            </p:nvSpPr>
            <p:spPr>
              <a:xfrm>
                <a:off x="5597850" y="4679425"/>
                <a:ext cx="222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2447" extrusionOk="0">
                    <a:moveTo>
                      <a:pt x="761" y="0"/>
                    </a:moveTo>
                    <a:lnTo>
                      <a:pt x="724" y="37"/>
                    </a:lnTo>
                    <a:lnTo>
                      <a:pt x="705" y="56"/>
                    </a:lnTo>
                    <a:lnTo>
                      <a:pt x="1" y="2317"/>
                    </a:lnTo>
                    <a:lnTo>
                      <a:pt x="1" y="2354"/>
                    </a:lnTo>
                    <a:lnTo>
                      <a:pt x="19" y="2391"/>
                    </a:lnTo>
                    <a:lnTo>
                      <a:pt x="38" y="2428"/>
                    </a:lnTo>
                    <a:lnTo>
                      <a:pt x="75" y="2447"/>
                    </a:lnTo>
                    <a:lnTo>
                      <a:pt x="93" y="2447"/>
                    </a:lnTo>
                    <a:lnTo>
                      <a:pt x="149" y="2428"/>
                    </a:lnTo>
                    <a:lnTo>
                      <a:pt x="186" y="2373"/>
                    </a:lnTo>
                    <a:lnTo>
                      <a:pt x="890" y="130"/>
                    </a:lnTo>
                    <a:lnTo>
                      <a:pt x="890" y="74"/>
                    </a:lnTo>
                    <a:lnTo>
                      <a:pt x="890" y="37"/>
                    </a:lnTo>
                    <a:lnTo>
                      <a:pt x="853" y="19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077;p46"/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extrusionOk="0">
                    <a:moveTo>
                      <a:pt x="7192" y="1"/>
                    </a:moveTo>
                    <a:lnTo>
                      <a:pt x="6562" y="19"/>
                    </a:lnTo>
                    <a:lnTo>
                      <a:pt x="5950" y="93"/>
                    </a:lnTo>
                    <a:lnTo>
                      <a:pt x="5376" y="186"/>
                    </a:lnTo>
                    <a:lnTo>
                      <a:pt x="4820" y="316"/>
                    </a:lnTo>
                    <a:lnTo>
                      <a:pt x="4319" y="464"/>
                    </a:lnTo>
                    <a:lnTo>
                      <a:pt x="3856" y="631"/>
                    </a:lnTo>
                    <a:lnTo>
                      <a:pt x="3430" y="835"/>
                    </a:lnTo>
                    <a:lnTo>
                      <a:pt x="3022" y="1057"/>
                    </a:lnTo>
                    <a:lnTo>
                      <a:pt x="2651" y="1317"/>
                    </a:lnTo>
                    <a:lnTo>
                      <a:pt x="2318" y="1576"/>
                    </a:lnTo>
                    <a:lnTo>
                      <a:pt x="2021" y="1854"/>
                    </a:lnTo>
                    <a:lnTo>
                      <a:pt x="1725" y="2132"/>
                    </a:lnTo>
                    <a:lnTo>
                      <a:pt x="1484" y="2447"/>
                    </a:lnTo>
                    <a:lnTo>
                      <a:pt x="1243" y="2762"/>
                    </a:lnTo>
                    <a:lnTo>
                      <a:pt x="1039" y="3077"/>
                    </a:lnTo>
                    <a:lnTo>
                      <a:pt x="872" y="3411"/>
                    </a:lnTo>
                    <a:lnTo>
                      <a:pt x="705" y="3745"/>
                    </a:lnTo>
                    <a:lnTo>
                      <a:pt x="557" y="4060"/>
                    </a:lnTo>
                    <a:lnTo>
                      <a:pt x="446" y="4393"/>
                    </a:lnTo>
                    <a:lnTo>
                      <a:pt x="334" y="4727"/>
                    </a:lnTo>
                    <a:lnTo>
                      <a:pt x="260" y="5061"/>
                    </a:lnTo>
                    <a:lnTo>
                      <a:pt x="186" y="5376"/>
                    </a:lnTo>
                    <a:lnTo>
                      <a:pt x="131" y="5691"/>
                    </a:lnTo>
                    <a:lnTo>
                      <a:pt x="56" y="6284"/>
                    </a:lnTo>
                    <a:lnTo>
                      <a:pt x="19" y="6821"/>
                    </a:lnTo>
                    <a:lnTo>
                      <a:pt x="1" y="7266"/>
                    </a:lnTo>
                    <a:lnTo>
                      <a:pt x="19" y="7637"/>
                    </a:lnTo>
                    <a:lnTo>
                      <a:pt x="38" y="7915"/>
                    </a:lnTo>
                    <a:lnTo>
                      <a:pt x="75" y="8156"/>
                    </a:lnTo>
                    <a:lnTo>
                      <a:pt x="131" y="8452"/>
                    </a:lnTo>
                    <a:lnTo>
                      <a:pt x="297" y="9212"/>
                    </a:lnTo>
                    <a:lnTo>
                      <a:pt x="557" y="10121"/>
                    </a:lnTo>
                    <a:lnTo>
                      <a:pt x="705" y="10621"/>
                    </a:lnTo>
                    <a:lnTo>
                      <a:pt x="890" y="11121"/>
                    </a:lnTo>
                    <a:lnTo>
                      <a:pt x="1076" y="11640"/>
                    </a:lnTo>
                    <a:lnTo>
                      <a:pt x="1280" y="12141"/>
                    </a:lnTo>
                    <a:lnTo>
                      <a:pt x="1502" y="12641"/>
                    </a:lnTo>
                    <a:lnTo>
                      <a:pt x="1725" y="13123"/>
                    </a:lnTo>
                    <a:lnTo>
                      <a:pt x="1965" y="13568"/>
                    </a:lnTo>
                    <a:lnTo>
                      <a:pt x="2225" y="13976"/>
                    </a:lnTo>
                    <a:lnTo>
                      <a:pt x="2503" y="14346"/>
                    </a:lnTo>
                    <a:lnTo>
                      <a:pt x="2651" y="14513"/>
                    </a:lnTo>
                    <a:lnTo>
                      <a:pt x="2781" y="14661"/>
                    </a:lnTo>
                    <a:lnTo>
                      <a:pt x="3078" y="14940"/>
                    </a:lnTo>
                    <a:lnTo>
                      <a:pt x="3411" y="15218"/>
                    </a:lnTo>
                    <a:lnTo>
                      <a:pt x="3763" y="15458"/>
                    </a:lnTo>
                    <a:lnTo>
                      <a:pt x="4115" y="15699"/>
                    </a:lnTo>
                    <a:lnTo>
                      <a:pt x="4486" y="15922"/>
                    </a:lnTo>
                    <a:lnTo>
                      <a:pt x="4857" y="16144"/>
                    </a:lnTo>
                    <a:lnTo>
                      <a:pt x="5246" y="16330"/>
                    </a:lnTo>
                    <a:lnTo>
                      <a:pt x="5617" y="16496"/>
                    </a:lnTo>
                    <a:lnTo>
                      <a:pt x="5987" y="16663"/>
                    </a:lnTo>
                    <a:lnTo>
                      <a:pt x="6340" y="16793"/>
                    </a:lnTo>
                    <a:lnTo>
                      <a:pt x="6673" y="16923"/>
                    </a:lnTo>
                    <a:lnTo>
                      <a:pt x="6988" y="17015"/>
                    </a:lnTo>
                    <a:lnTo>
                      <a:pt x="7266" y="17108"/>
                    </a:lnTo>
                    <a:lnTo>
                      <a:pt x="7526" y="17164"/>
                    </a:lnTo>
                    <a:lnTo>
                      <a:pt x="7748" y="17201"/>
                    </a:lnTo>
                    <a:lnTo>
                      <a:pt x="7934" y="17219"/>
                    </a:lnTo>
                    <a:lnTo>
                      <a:pt x="8137" y="17219"/>
                    </a:lnTo>
                    <a:lnTo>
                      <a:pt x="8378" y="17201"/>
                    </a:lnTo>
                    <a:lnTo>
                      <a:pt x="8656" y="17145"/>
                    </a:lnTo>
                    <a:lnTo>
                      <a:pt x="8990" y="17052"/>
                    </a:lnTo>
                    <a:lnTo>
                      <a:pt x="9361" y="16941"/>
                    </a:lnTo>
                    <a:lnTo>
                      <a:pt x="9750" y="16774"/>
                    </a:lnTo>
                    <a:lnTo>
                      <a:pt x="10158" y="16589"/>
                    </a:lnTo>
                    <a:lnTo>
                      <a:pt x="10602" y="16367"/>
                    </a:lnTo>
                    <a:lnTo>
                      <a:pt x="11029" y="16107"/>
                    </a:lnTo>
                    <a:lnTo>
                      <a:pt x="11474" y="15792"/>
                    </a:lnTo>
                    <a:lnTo>
                      <a:pt x="11900" y="15440"/>
                    </a:lnTo>
                    <a:lnTo>
                      <a:pt x="12122" y="15236"/>
                    </a:lnTo>
                    <a:lnTo>
                      <a:pt x="12326" y="15032"/>
                    </a:lnTo>
                    <a:lnTo>
                      <a:pt x="12530" y="14810"/>
                    </a:lnTo>
                    <a:lnTo>
                      <a:pt x="12734" y="14587"/>
                    </a:lnTo>
                    <a:lnTo>
                      <a:pt x="12938" y="14346"/>
                    </a:lnTo>
                    <a:lnTo>
                      <a:pt x="13123" y="14087"/>
                    </a:lnTo>
                    <a:lnTo>
                      <a:pt x="13290" y="13809"/>
                    </a:lnTo>
                    <a:lnTo>
                      <a:pt x="13475" y="13531"/>
                    </a:lnTo>
                    <a:lnTo>
                      <a:pt x="13624" y="13234"/>
                    </a:lnTo>
                    <a:lnTo>
                      <a:pt x="13790" y="12919"/>
                    </a:lnTo>
                    <a:lnTo>
                      <a:pt x="13883" y="12660"/>
                    </a:lnTo>
                    <a:lnTo>
                      <a:pt x="13939" y="12400"/>
                    </a:lnTo>
                    <a:lnTo>
                      <a:pt x="13994" y="12141"/>
                    </a:lnTo>
                    <a:lnTo>
                      <a:pt x="14031" y="11863"/>
                    </a:lnTo>
                    <a:lnTo>
                      <a:pt x="14050" y="11603"/>
                    </a:lnTo>
                    <a:lnTo>
                      <a:pt x="14050" y="11344"/>
                    </a:lnTo>
                    <a:lnTo>
                      <a:pt x="14013" y="10843"/>
                    </a:lnTo>
                    <a:lnTo>
                      <a:pt x="13976" y="10362"/>
                    </a:lnTo>
                    <a:lnTo>
                      <a:pt x="13902" y="9954"/>
                    </a:lnTo>
                    <a:lnTo>
                      <a:pt x="13846" y="9602"/>
                    </a:lnTo>
                    <a:lnTo>
                      <a:pt x="13790" y="9342"/>
                    </a:lnTo>
                    <a:lnTo>
                      <a:pt x="13790" y="9101"/>
                    </a:lnTo>
                    <a:lnTo>
                      <a:pt x="13790" y="8805"/>
                    </a:lnTo>
                    <a:lnTo>
                      <a:pt x="13865" y="8100"/>
                    </a:lnTo>
                    <a:lnTo>
                      <a:pt x="13939" y="7359"/>
                    </a:lnTo>
                    <a:lnTo>
                      <a:pt x="13976" y="7007"/>
                    </a:lnTo>
                    <a:lnTo>
                      <a:pt x="13994" y="6692"/>
                    </a:lnTo>
                    <a:lnTo>
                      <a:pt x="13994" y="6395"/>
                    </a:lnTo>
                    <a:lnTo>
                      <a:pt x="13976" y="6006"/>
                    </a:lnTo>
                    <a:lnTo>
                      <a:pt x="13920" y="5543"/>
                    </a:lnTo>
                    <a:lnTo>
                      <a:pt x="13827" y="5024"/>
                    </a:lnTo>
                    <a:lnTo>
                      <a:pt x="13753" y="4746"/>
                    </a:lnTo>
                    <a:lnTo>
                      <a:pt x="13679" y="4449"/>
                    </a:lnTo>
                    <a:lnTo>
                      <a:pt x="13587" y="4171"/>
                    </a:lnTo>
                    <a:lnTo>
                      <a:pt x="13475" y="3874"/>
                    </a:lnTo>
                    <a:lnTo>
                      <a:pt x="13346" y="3559"/>
                    </a:lnTo>
                    <a:lnTo>
                      <a:pt x="13197" y="3263"/>
                    </a:lnTo>
                    <a:lnTo>
                      <a:pt x="13049" y="2966"/>
                    </a:lnTo>
                    <a:lnTo>
                      <a:pt x="12864" y="2670"/>
                    </a:lnTo>
                    <a:lnTo>
                      <a:pt x="12660" y="2392"/>
                    </a:lnTo>
                    <a:lnTo>
                      <a:pt x="12437" y="2095"/>
                    </a:lnTo>
                    <a:lnTo>
                      <a:pt x="12196" y="1836"/>
                    </a:lnTo>
                    <a:lnTo>
                      <a:pt x="11918" y="1576"/>
                    </a:lnTo>
                    <a:lnTo>
                      <a:pt x="11640" y="1317"/>
                    </a:lnTo>
                    <a:lnTo>
                      <a:pt x="11325" y="1094"/>
                    </a:lnTo>
                    <a:lnTo>
                      <a:pt x="10973" y="872"/>
                    </a:lnTo>
                    <a:lnTo>
                      <a:pt x="10602" y="668"/>
                    </a:lnTo>
                    <a:lnTo>
                      <a:pt x="10213" y="501"/>
                    </a:lnTo>
                    <a:lnTo>
                      <a:pt x="9787" y="353"/>
                    </a:lnTo>
                    <a:lnTo>
                      <a:pt x="9324" y="223"/>
                    </a:lnTo>
                    <a:lnTo>
                      <a:pt x="8842" y="112"/>
                    </a:lnTo>
                    <a:lnTo>
                      <a:pt x="8323" y="56"/>
                    </a:lnTo>
                    <a:lnTo>
                      <a:pt x="77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078;p46"/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fill="none" extrusionOk="0">
                    <a:moveTo>
                      <a:pt x="7934" y="17219"/>
                    </a:moveTo>
                    <a:lnTo>
                      <a:pt x="7934" y="17219"/>
                    </a:lnTo>
                    <a:lnTo>
                      <a:pt x="7748" y="17201"/>
                    </a:lnTo>
                    <a:lnTo>
                      <a:pt x="7526" y="17164"/>
                    </a:lnTo>
                    <a:lnTo>
                      <a:pt x="7266" y="17108"/>
                    </a:lnTo>
                    <a:lnTo>
                      <a:pt x="6988" y="17015"/>
                    </a:lnTo>
                    <a:lnTo>
                      <a:pt x="6673" y="16923"/>
                    </a:lnTo>
                    <a:lnTo>
                      <a:pt x="6340" y="16793"/>
                    </a:lnTo>
                    <a:lnTo>
                      <a:pt x="5987" y="16663"/>
                    </a:lnTo>
                    <a:lnTo>
                      <a:pt x="5617" y="16496"/>
                    </a:lnTo>
                    <a:lnTo>
                      <a:pt x="5246" y="16330"/>
                    </a:lnTo>
                    <a:lnTo>
                      <a:pt x="4857" y="16144"/>
                    </a:lnTo>
                    <a:lnTo>
                      <a:pt x="4486" y="15922"/>
                    </a:lnTo>
                    <a:lnTo>
                      <a:pt x="4115" y="15699"/>
                    </a:lnTo>
                    <a:lnTo>
                      <a:pt x="3763" y="15458"/>
                    </a:lnTo>
                    <a:lnTo>
                      <a:pt x="3411" y="15218"/>
                    </a:lnTo>
                    <a:lnTo>
                      <a:pt x="3078" y="14940"/>
                    </a:lnTo>
                    <a:lnTo>
                      <a:pt x="2781" y="14661"/>
                    </a:lnTo>
                    <a:lnTo>
                      <a:pt x="2781" y="14661"/>
                    </a:lnTo>
                    <a:lnTo>
                      <a:pt x="2651" y="14513"/>
                    </a:lnTo>
                    <a:lnTo>
                      <a:pt x="2503" y="14346"/>
                    </a:lnTo>
                    <a:lnTo>
                      <a:pt x="2225" y="13976"/>
                    </a:lnTo>
                    <a:lnTo>
                      <a:pt x="1965" y="13568"/>
                    </a:lnTo>
                    <a:lnTo>
                      <a:pt x="1725" y="13123"/>
                    </a:lnTo>
                    <a:lnTo>
                      <a:pt x="1502" y="12641"/>
                    </a:lnTo>
                    <a:lnTo>
                      <a:pt x="1280" y="12141"/>
                    </a:lnTo>
                    <a:lnTo>
                      <a:pt x="1076" y="11640"/>
                    </a:lnTo>
                    <a:lnTo>
                      <a:pt x="890" y="11121"/>
                    </a:lnTo>
                    <a:lnTo>
                      <a:pt x="705" y="10621"/>
                    </a:lnTo>
                    <a:lnTo>
                      <a:pt x="557" y="10121"/>
                    </a:lnTo>
                    <a:lnTo>
                      <a:pt x="297" y="9212"/>
                    </a:lnTo>
                    <a:lnTo>
                      <a:pt x="131" y="8452"/>
                    </a:lnTo>
                    <a:lnTo>
                      <a:pt x="75" y="8156"/>
                    </a:lnTo>
                    <a:lnTo>
                      <a:pt x="38" y="7915"/>
                    </a:lnTo>
                    <a:lnTo>
                      <a:pt x="38" y="7915"/>
                    </a:lnTo>
                    <a:lnTo>
                      <a:pt x="19" y="7637"/>
                    </a:lnTo>
                    <a:lnTo>
                      <a:pt x="1" y="7266"/>
                    </a:lnTo>
                    <a:lnTo>
                      <a:pt x="19" y="6821"/>
                    </a:lnTo>
                    <a:lnTo>
                      <a:pt x="56" y="6284"/>
                    </a:lnTo>
                    <a:lnTo>
                      <a:pt x="131" y="5691"/>
                    </a:lnTo>
                    <a:lnTo>
                      <a:pt x="186" y="5376"/>
                    </a:lnTo>
                    <a:lnTo>
                      <a:pt x="260" y="5061"/>
                    </a:lnTo>
                    <a:lnTo>
                      <a:pt x="334" y="4727"/>
                    </a:lnTo>
                    <a:lnTo>
                      <a:pt x="446" y="4393"/>
                    </a:lnTo>
                    <a:lnTo>
                      <a:pt x="557" y="4060"/>
                    </a:lnTo>
                    <a:lnTo>
                      <a:pt x="705" y="3745"/>
                    </a:lnTo>
                    <a:lnTo>
                      <a:pt x="872" y="3411"/>
                    </a:lnTo>
                    <a:lnTo>
                      <a:pt x="1039" y="3077"/>
                    </a:lnTo>
                    <a:lnTo>
                      <a:pt x="1243" y="2762"/>
                    </a:lnTo>
                    <a:lnTo>
                      <a:pt x="1484" y="2447"/>
                    </a:lnTo>
                    <a:lnTo>
                      <a:pt x="1725" y="2132"/>
                    </a:lnTo>
                    <a:lnTo>
                      <a:pt x="2021" y="1854"/>
                    </a:lnTo>
                    <a:lnTo>
                      <a:pt x="2318" y="1576"/>
                    </a:lnTo>
                    <a:lnTo>
                      <a:pt x="2651" y="1317"/>
                    </a:lnTo>
                    <a:lnTo>
                      <a:pt x="3022" y="1057"/>
                    </a:lnTo>
                    <a:lnTo>
                      <a:pt x="3430" y="835"/>
                    </a:lnTo>
                    <a:lnTo>
                      <a:pt x="3856" y="631"/>
                    </a:lnTo>
                    <a:lnTo>
                      <a:pt x="4319" y="464"/>
                    </a:lnTo>
                    <a:lnTo>
                      <a:pt x="4820" y="316"/>
                    </a:lnTo>
                    <a:lnTo>
                      <a:pt x="5376" y="186"/>
                    </a:lnTo>
                    <a:lnTo>
                      <a:pt x="5950" y="93"/>
                    </a:lnTo>
                    <a:lnTo>
                      <a:pt x="6562" y="19"/>
                    </a:lnTo>
                    <a:lnTo>
                      <a:pt x="6562" y="19"/>
                    </a:lnTo>
                    <a:lnTo>
                      <a:pt x="7192" y="1"/>
                    </a:lnTo>
                    <a:lnTo>
                      <a:pt x="7767" y="1"/>
                    </a:lnTo>
                    <a:lnTo>
                      <a:pt x="8323" y="56"/>
                    </a:lnTo>
                    <a:lnTo>
                      <a:pt x="8842" y="112"/>
                    </a:lnTo>
                    <a:lnTo>
                      <a:pt x="9324" y="223"/>
                    </a:lnTo>
                    <a:lnTo>
                      <a:pt x="9787" y="353"/>
                    </a:lnTo>
                    <a:lnTo>
                      <a:pt x="10213" y="501"/>
                    </a:lnTo>
                    <a:lnTo>
                      <a:pt x="10602" y="668"/>
                    </a:lnTo>
                    <a:lnTo>
                      <a:pt x="10973" y="872"/>
                    </a:lnTo>
                    <a:lnTo>
                      <a:pt x="11325" y="1094"/>
                    </a:lnTo>
                    <a:lnTo>
                      <a:pt x="11640" y="1317"/>
                    </a:lnTo>
                    <a:lnTo>
                      <a:pt x="11918" y="1576"/>
                    </a:lnTo>
                    <a:lnTo>
                      <a:pt x="12196" y="1836"/>
                    </a:lnTo>
                    <a:lnTo>
                      <a:pt x="12437" y="2095"/>
                    </a:lnTo>
                    <a:lnTo>
                      <a:pt x="12660" y="2392"/>
                    </a:lnTo>
                    <a:lnTo>
                      <a:pt x="12864" y="2670"/>
                    </a:lnTo>
                    <a:lnTo>
                      <a:pt x="13049" y="2966"/>
                    </a:lnTo>
                    <a:lnTo>
                      <a:pt x="13197" y="3263"/>
                    </a:lnTo>
                    <a:lnTo>
                      <a:pt x="13346" y="3559"/>
                    </a:lnTo>
                    <a:lnTo>
                      <a:pt x="13475" y="3874"/>
                    </a:lnTo>
                    <a:lnTo>
                      <a:pt x="13587" y="4171"/>
                    </a:lnTo>
                    <a:lnTo>
                      <a:pt x="13679" y="4449"/>
                    </a:lnTo>
                    <a:lnTo>
                      <a:pt x="13753" y="4746"/>
                    </a:lnTo>
                    <a:lnTo>
                      <a:pt x="13827" y="5024"/>
                    </a:lnTo>
                    <a:lnTo>
                      <a:pt x="13920" y="5543"/>
                    </a:lnTo>
                    <a:lnTo>
                      <a:pt x="13976" y="6006"/>
                    </a:lnTo>
                    <a:lnTo>
                      <a:pt x="13994" y="6395"/>
                    </a:lnTo>
                    <a:lnTo>
                      <a:pt x="13994" y="6692"/>
                    </a:lnTo>
                    <a:lnTo>
                      <a:pt x="13994" y="6692"/>
                    </a:lnTo>
                    <a:lnTo>
                      <a:pt x="13976" y="7007"/>
                    </a:lnTo>
                    <a:lnTo>
                      <a:pt x="13939" y="7359"/>
                    </a:lnTo>
                    <a:lnTo>
                      <a:pt x="13865" y="8100"/>
                    </a:lnTo>
                    <a:lnTo>
                      <a:pt x="13790" y="8805"/>
                    </a:lnTo>
                    <a:lnTo>
                      <a:pt x="13790" y="9101"/>
                    </a:lnTo>
                    <a:lnTo>
                      <a:pt x="13790" y="9342"/>
                    </a:lnTo>
                    <a:lnTo>
                      <a:pt x="13790" y="9342"/>
                    </a:lnTo>
                    <a:lnTo>
                      <a:pt x="13846" y="9602"/>
                    </a:lnTo>
                    <a:lnTo>
                      <a:pt x="13902" y="9954"/>
                    </a:lnTo>
                    <a:lnTo>
                      <a:pt x="13976" y="10362"/>
                    </a:lnTo>
                    <a:lnTo>
                      <a:pt x="14013" y="10843"/>
                    </a:lnTo>
                    <a:lnTo>
                      <a:pt x="14050" y="11344"/>
                    </a:lnTo>
                    <a:lnTo>
                      <a:pt x="14050" y="11603"/>
                    </a:lnTo>
                    <a:lnTo>
                      <a:pt x="14031" y="11863"/>
                    </a:lnTo>
                    <a:lnTo>
                      <a:pt x="13994" y="12141"/>
                    </a:lnTo>
                    <a:lnTo>
                      <a:pt x="13939" y="12400"/>
                    </a:lnTo>
                    <a:lnTo>
                      <a:pt x="13883" y="12660"/>
                    </a:lnTo>
                    <a:lnTo>
                      <a:pt x="13790" y="12919"/>
                    </a:lnTo>
                    <a:lnTo>
                      <a:pt x="13790" y="12919"/>
                    </a:lnTo>
                    <a:lnTo>
                      <a:pt x="13624" y="13234"/>
                    </a:lnTo>
                    <a:lnTo>
                      <a:pt x="13475" y="13531"/>
                    </a:lnTo>
                    <a:lnTo>
                      <a:pt x="13290" y="13809"/>
                    </a:lnTo>
                    <a:lnTo>
                      <a:pt x="13123" y="14087"/>
                    </a:lnTo>
                    <a:lnTo>
                      <a:pt x="12938" y="14346"/>
                    </a:lnTo>
                    <a:lnTo>
                      <a:pt x="12734" y="14587"/>
                    </a:lnTo>
                    <a:lnTo>
                      <a:pt x="12530" y="14810"/>
                    </a:lnTo>
                    <a:lnTo>
                      <a:pt x="12326" y="15032"/>
                    </a:lnTo>
                    <a:lnTo>
                      <a:pt x="12122" y="15236"/>
                    </a:lnTo>
                    <a:lnTo>
                      <a:pt x="11900" y="15440"/>
                    </a:lnTo>
                    <a:lnTo>
                      <a:pt x="11474" y="15792"/>
                    </a:lnTo>
                    <a:lnTo>
                      <a:pt x="11029" y="16107"/>
                    </a:lnTo>
                    <a:lnTo>
                      <a:pt x="10602" y="16367"/>
                    </a:lnTo>
                    <a:lnTo>
                      <a:pt x="10158" y="16589"/>
                    </a:lnTo>
                    <a:lnTo>
                      <a:pt x="9750" y="16774"/>
                    </a:lnTo>
                    <a:lnTo>
                      <a:pt x="9361" y="16941"/>
                    </a:lnTo>
                    <a:lnTo>
                      <a:pt x="8990" y="17052"/>
                    </a:lnTo>
                    <a:lnTo>
                      <a:pt x="8656" y="17145"/>
                    </a:lnTo>
                    <a:lnTo>
                      <a:pt x="8378" y="17201"/>
                    </a:lnTo>
                    <a:lnTo>
                      <a:pt x="8137" y="17219"/>
                    </a:lnTo>
                    <a:lnTo>
                      <a:pt x="7934" y="17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079;p46"/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extrusionOk="0">
                    <a:moveTo>
                      <a:pt x="7525" y="185"/>
                    </a:moveTo>
                    <a:lnTo>
                      <a:pt x="7933" y="204"/>
                    </a:lnTo>
                    <a:lnTo>
                      <a:pt x="8322" y="223"/>
                    </a:lnTo>
                    <a:lnTo>
                      <a:pt x="8711" y="278"/>
                    </a:lnTo>
                    <a:lnTo>
                      <a:pt x="9082" y="334"/>
                    </a:lnTo>
                    <a:lnTo>
                      <a:pt x="9434" y="426"/>
                    </a:lnTo>
                    <a:lnTo>
                      <a:pt x="9786" y="519"/>
                    </a:lnTo>
                    <a:lnTo>
                      <a:pt x="10120" y="630"/>
                    </a:lnTo>
                    <a:lnTo>
                      <a:pt x="10454" y="760"/>
                    </a:lnTo>
                    <a:lnTo>
                      <a:pt x="10769" y="908"/>
                    </a:lnTo>
                    <a:lnTo>
                      <a:pt x="11065" y="1075"/>
                    </a:lnTo>
                    <a:lnTo>
                      <a:pt x="11343" y="1260"/>
                    </a:lnTo>
                    <a:lnTo>
                      <a:pt x="11621" y="1446"/>
                    </a:lnTo>
                    <a:lnTo>
                      <a:pt x="11881" y="1668"/>
                    </a:lnTo>
                    <a:lnTo>
                      <a:pt x="12122" y="1909"/>
                    </a:lnTo>
                    <a:lnTo>
                      <a:pt x="12418" y="2224"/>
                    </a:lnTo>
                    <a:lnTo>
                      <a:pt x="12696" y="2558"/>
                    </a:lnTo>
                    <a:lnTo>
                      <a:pt x="12919" y="2910"/>
                    </a:lnTo>
                    <a:lnTo>
                      <a:pt x="13141" y="3262"/>
                    </a:lnTo>
                    <a:lnTo>
                      <a:pt x="13308" y="3614"/>
                    </a:lnTo>
                    <a:lnTo>
                      <a:pt x="13475" y="3966"/>
                    </a:lnTo>
                    <a:lnTo>
                      <a:pt x="13604" y="4337"/>
                    </a:lnTo>
                    <a:lnTo>
                      <a:pt x="13697" y="4671"/>
                    </a:lnTo>
                    <a:lnTo>
                      <a:pt x="13790" y="5004"/>
                    </a:lnTo>
                    <a:lnTo>
                      <a:pt x="13864" y="5338"/>
                    </a:lnTo>
                    <a:lnTo>
                      <a:pt x="13919" y="5635"/>
                    </a:lnTo>
                    <a:lnTo>
                      <a:pt x="13957" y="5931"/>
                    </a:lnTo>
                    <a:lnTo>
                      <a:pt x="13994" y="6413"/>
                    </a:lnTo>
                    <a:lnTo>
                      <a:pt x="13975" y="6784"/>
                    </a:lnTo>
                    <a:lnTo>
                      <a:pt x="13975" y="7062"/>
                    </a:lnTo>
                    <a:lnTo>
                      <a:pt x="13957" y="7358"/>
                    </a:lnTo>
                    <a:lnTo>
                      <a:pt x="13882" y="8007"/>
                    </a:lnTo>
                    <a:lnTo>
                      <a:pt x="13790" y="8822"/>
                    </a:lnTo>
                    <a:lnTo>
                      <a:pt x="13790" y="9156"/>
                    </a:lnTo>
                    <a:lnTo>
                      <a:pt x="13790" y="9453"/>
                    </a:lnTo>
                    <a:lnTo>
                      <a:pt x="13864" y="9860"/>
                    </a:lnTo>
                    <a:lnTo>
                      <a:pt x="13975" y="10509"/>
                    </a:lnTo>
                    <a:lnTo>
                      <a:pt x="14012" y="10880"/>
                    </a:lnTo>
                    <a:lnTo>
                      <a:pt x="14031" y="11288"/>
                    </a:lnTo>
                    <a:lnTo>
                      <a:pt x="14031" y="11714"/>
                    </a:lnTo>
                    <a:lnTo>
                      <a:pt x="13994" y="12140"/>
                    </a:lnTo>
                    <a:lnTo>
                      <a:pt x="13975" y="12344"/>
                    </a:lnTo>
                    <a:lnTo>
                      <a:pt x="13919" y="12566"/>
                    </a:lnTo>
                    <a:lnTo>
                      <a:pt x="13864" y="12770"/>
                    </a:lnTo>
                    <a:lnTo>
                      <a:pt x="13790" y="12974"/>
                    </a:lnTo>
                    <a:lnTo>
                      <a:pt x="13641" y="13289"/>
                    </a:lnTo>
                    <a:lnTo>
                      <a:pt x="13475" y="13586"/>
                    </a:lnTo>
                    <a:lnTo>
                      <a:pt x="13308" y="13864"/>
                    </a:lnTo>
                    <a:lnTo>
                      <a:pt x="13122" y="14123"/>
                    </a:lnTo>
                    <a:lnTo>
                      <a:pt x="12937" y="14383"/>
                    </a:lnTo>
                    <a:lnTo>
                      <a:pt x="12752" y="14624"/>
                    </a:lnTo>
                    <a:lnTo>
                      <a:pt x="12548" y="14846"/>
                    </a:lnTo>
                    <a:lnTo>
                      <a:pt x="12344" y="15050"/>
                    </a:lnTo>
                    <a:lnTo>
                      <a:pt x="12140" y="15254"/>
                    </a:lnTo>
                    <a:lnTo>
                      <a:pt x="11918" y="15458"/>
                    </a:lnTo>
                    <a:lnTo>
                      <a:pt x="11491" y="15810"/>
                    </a:lnTo>
                    <a:lnTo>
                      <a:pt x="11047" y="16107"/>
                    </a:lnTo>
                    <a:lnTo>
                      <a:pt x="10620" y="16366"/>
                    </a:lnTo>
                    <a:lnTo>
                      <a:pt x="10194" y="16588"/>
                    </a:lnTo>
                    <a:lnTo>
                      <a:pt x="9786" y="16774"/>
                    </a:lnTo>
                    <a:lnTo>
                      <a:pt x="9397" y="16922"/>
                    </a:lnTo>
                    <a:lnTo>
                      <a:pt x="9045" y="17052"/>
                    </a:lnTo>
                    <a:lnTo>
                      <a:pt x="8730" y="17126"/>
                    </a:lnTo>
                    <a:lnTo>
                      <a:pt x="8452" y="17181"/>
                    </a:lnTo>
                    <a:lnTo>
                      <a:pt x="8211" y="17219"/>
                    </a:lnTo>
                    <a:lnTo>
                      <a:pt x="8044" y="17219"/>
                    </a:lnTo>
                    <a:lnTo>
                      <a:pt x="7859" y="17200"/>
                    </a:lnTo>
                    <a:lnTo>
                      <a:pt x="7655" y="17163"/>
                    </a:lnTo>
                    <a:lnTo>
                      <a:pt x="7117" y="17015"/>
                    </a:lnTo>
                    <a:lnTo>
                      <a:pt x="6487" y="16811"/>
                    </a:lnTo>
                    <a:lnTo>
                      <a:pt x="6135" y="16663"/>
                    </a:lnTo>
                    <a:lnTo>
                      <a:pt x="5764" y="16514"/>
                    </a:lnTo>
                    <a:lnTo>
                      <a:pt x="5394" y="16347"/>
                    </a:lnTo>
                    <a:lnTo>
                      <a:pt x="5023" y="16162"/>
                    </a:lnTo>
                    <a:lnTo>
                      <a:pt x="4652" y="15940"/>
                    </a:lnTo>
                    <a:lnTo>
                      <a:pt x="4282" y="15717"/>
                    </a:lnTo>
                    <a:lnTo>
                      <a:pt x="3911" y="15495"/>
                    </a:lnTo>
                    <a:lnTo>
                      <a:pt x="3577" y="15235"/>
                    </a:lnTo>
                    <a:lnTo>
                      <a:pt x="3244" y="14976"/>
                    </a:lnTo>
                    <a:lnTo>
                      <a:pt x="2947" y="14698"/>
                    </a:lnTo>
                    <a:lnTo>
                      <a:pt x="2799" y="14531"/>
                    </a:lnTo>
                    <a:lnTo>
                      <a:pt x="2669" y="14364"/>
                    </a:lnTo>
                    <a:lnTo>
                      <a:pt x="2391" y="13994"/>
                    </a:lnTo>
                    <a:lnTo>
                      <a:pt x="2132" y="13586"/>
                    </a:lnTo>
                    <a:lnTo>
                      <a:pt x="1891" y="13141"/>
                    </a:lnTo>
                    <a:lnTo>
                      <a:pt x="1650" y="12659"/>
                    </a:lnTo>
                    <a:lnTo>
                      <a:pt x="1446" y="12159"/>
                    </a:lnTo>
                    <a:lnTo>
                      <a:pt x="1242" y="11658"/>
                    </a:lnTo>
                    <a:lnTo>
                      <a:pt x="1057" y="11158"/>
                    </a:lnTo>
                    <a:lnTo>
                      <a:pt x="890" y="10639"/>
                    </a:lnTo>
                    <a:lnTo>
                      <a:pt x="723" y="10157"/>
                    </a:lnTo>
                    <a:lnTo>
                      <a:pt x="482" y="9249"/>
                    </a:lnTo>
                    <a:lnTo>
                      <a:pt x="315" y="8507"/>
                    </a:lnTo>
                    <a:lnTo>
                      <a:pt x="260" y="8211"/>
                    </a:lnTo>
                    <a:lnTo>
                      <a:pt x="223" y="7988"/>
                    </a:lnTo>
                    <a:lnTo>
                      <a:pt x="204" y="7803"/>
                    </a:lnTo>
                    <a:lnTo>
                      <a:pt x="204" y="7377"/>
                    </a:lnTo>
                    <a:lnTo>
                      <a:pt x="204" y="7099"/>
                    </a:lnTo>
                    <a:lnTo>
                      <a:pt x="223" y="6765"/>
                    </a:lnTo>
                    <a:lnTo>
                      <a:pt x="241" y="6413"/>
                    </a:lnTo>
                    <a:lnTo>
                      <a:pt x="297" y="6005"/>
                    </a:lnTo>
                    <a:lnTo>
                      <a:pt x="352" y="5597"/>
                    </a:lnTo>
                    <a:lnTo>
                      <a:pt x="445" y="5153"/>
                    </a:lnTo>
                    <a:lnTo>
                      <a:pt x="575" y="4689"/>
                    </a:lnTo>
                    <a:lnTo>
                      <a:pt x="742" y="4244"/>
                    </a:lnTo>
                    <a:lnTo>
                      <a:pt x="927" y="3781"/>
                    </a:lnTo>
                    <a:lnTo>
                      <a:pt x="1168" y="3318"/>
                    </a:lnTo>
                    <a:lnTo>
                      <a:pt x="1298" y="3095"/>
                    </a:lnTo>
                    <a:lnTo>
                      <a:pt x="1446" y="2873"/>
                    </a:lnTo>
                    <a:lnTo>
                      <a:pt x="1594" y="2651"/>
                    </a:lnTo>
                    <a:lnTo>
                      <a:pt x="1779" y="2447"/>
                    </a:lnTo>
                    <a:lnTo>
                      <a:pt x="1983" y="2206"/>
                    </a:lnTo>
                    <a:lnTo>
                      <a:pt x="2206" y="1965"/>
                    </a:lnTo>
                    <a:lnTo>
                      <a:pt x="2447" y="1761"/>
                    </a:lnTo>
                    <a:lnTo>
                      <a:pt x="2706" y="1557"/>
                    </a:lnTo>
                    <a:lnTo>
                      <a:pt x="2966" y="1372"/>
                    </a:lnTo>
                    <a:lnTo>
                      <a:pt x="3244" y="1205"/>
                    </a:lnTo>
                    <a:lnTo>
                      <a:pt x="3522" y="1038"/>
                    </a:lnTo>
                    <a:lnTo>
                      <a:pt x="3837" y="890"/>
                    </a:lnTo>
                    <a:lnTo>
                      <a:pt x="4133" y="760"/>
                    </a:lnTo>
                    <a:lnTo>
                      <a:pt x="4467" y="649"/>
                    </a:lnTo>
                    <a:lnTo>
                      <a:pt x="4801" y="538"/>
                    </a:lnTo>
                    <a:lnTo>
                      <a:pt x="5153" y="445"/>
                    </a:lnTo>
                    <a:lnTo>
                      <a:pt x="5505" y="371"/>
                    </a:lnTo>
                    <a:lnTo>
                      <a:pt x="5876" y="297"/>
                    </a:lnTo>
                    <a:lnTo>
                      <a:pt x="6265" y="260"/>
                    </a:lnTo>
                    <a:lnTo>
                      <a:pt x="6654" y="223"/>
                    </a:lnTo>
                    <a:lnTo>
                      <a:pt x="7099" y="204"/>
                    </a:lnTo>
                    <a:lnTo>
                      <a:pt x="7525" y="185"/>
                    </a:lnTo>
                    <a:close/>
                    <a:moveTo>
                      <a:pt x="7099" y="0"/>
                    </a:moveTo>
                    <a:lnTo>
                      <a:pt x="6654" y="19"/>
                    </a:lnTo>
                    <a:lnTo>
                      <a:pt x="6246" y="56"/>
                    </a:lnTo>
                    <a:lnTo>
                      <a:pt x="5857" y="111"/>
                    </a:lnTo>
                    <a:lnTo>
                      <a:pt x="5468" y="167"/>
                    </a:lnTo>
                    <a:lnTo>
                      <a:pt x="5097" y="260"/>
                    </a:lnTo>
                    <a:lnTo>
                      <a:pt x="4745" y="352"/>
                    </a:lnTo>
                    <a:lnTo>
                      <a:pt x="4393" y="463"/>
                    </a:lnTo>
                    <a:lnTo>
                      <a:pt x="4059" y="575"/>
                    </a:lnTo>
                    <a:lnTo>
                      <a:pt x="3744" y="723"/>
                    </a:lnTo>
                    <a:lnTo>
                      <a:pt x="3429" y="871"/>
                    </a:lnTo>
                    <a:lnTo>
                      <a:pt x="3132" y="1038"/>
                    </a:lnTo>
                    <a:lnTo>
                      <a:pt x="2854" y="1205"/>
                    </a:lnTo>
                    <a:lnTo>
                      <a:pt x="2576" y="1409"/>
                    </a:lnTo>
                    <a:lnTo>
                      <a:pt x="2317" y="1613"/>
                    </a:lnTo>
                    <a:lnTo>
                      <a:pt x="2076" y="1835"/>
                    </a:lnTo>
                    <a:lnTo>
                      <a:pt x="1835" y="2076"/>
                    </a:lnTo>
                    <a:lnTo>
                      <a:pt x="1613" y="2317"/>
                    </a:lnTo>
                    <a:lnTo>
                      <a:pt x="1446" y="2539"/>
                    </a:lnTo>
                    <a:lnTo>
                      <a:pt x="1298" y="2743"/>
                    </a:lnTo>
                    <a:lnTo>
                      <a:pt x="1149" y="2966"/>
                    </a:lnTo>
                    <a:lnTo>
                      <a:pt x="1001" y="3207"/>
                    </a:lnTo>
                    <a:lnTo>
                      <a:pt x="760" y="3651"/>
                    </a:lnTo>
                    <a:lnTo>
                      <a:pt x="556" y="4115"/>
                    </a:lnTo>
                    <a:lnTo>
                      <a:pt x="408" y="4578"/>
                    </a:lnTo>
                    <a:lnTo>
                      <a:pt x="278" y="5023"/>
                    </a:lnTo>
                    <a:lnTo>
                      <a:pt x="167" y="5468"/>
                    </a:lnTo>
                    <a:lnTo>
                      <a:pt x="93" y="5894"/>
                    </a:lnTo>
                    <a:lnTo>
                      <a:pt x="56" y="6283"/>
                    </a:lnTo>
                    <a:lnTo>
                      <a:pt x="19" y="6654"/>
                    </a:lnTo>
                    <a:lnTo>
                      <a:pt x="0" y="6988"/>
                    </a:lnTo>
                    <a:lnTo>
                      <a:pt x="0" y="7303"/>
                    </a:lnTo>
                    <a:lnTo>
                      <a:pt x="0" y="7766"/>
                    </a:lnTo>
                    <a:lnTo>
                      <a:pt x="37" y="8007"/>
                    </a:lnTo>
                    <a:lnTo>
                      <a:pt x="56" y="8248"/>
                    </a:lnTo>
                    <a:lnTo>
                      <a:pt x="111" y="8544"/>
                    </a:lnTo>
                    <a:lnTo>
                      <a:pt x="297" y="9304"/>
                    </a:lnTo>
                    <a:lnTo>
                      <a:pt x="538" y="10213"/>
                    </a:lnTo>
                    <a:lnTo>
                      <a:pt x="704" y="10713"/>
                    </a:lnTo>
                    <a:lnTo>
                      <a:pt x="871" y="11232"/>
                    </a:lnTo>
                    <a:lnTo>
                      <a:pt x="1057" y="11732"/>
                    </a:lnTo>
                    <a:lnTo>
                      <a:pt x="1261" y="12251"/>
                    </a:lnTo>
                    <a:lnTo>
                      <a:pt x="1483" y="12752"/>
                    </a:lnTo>
                    <a:lnTo>
                      <a:pt x="1724" y="13252"/>
                    </a:lnTo>
                    <a:lnTo>
                      <a:pt x="1983" y="13697"/>
                    </a:lnTo>
                    <a:lnTo>
                      <a:pt x="2243" y="14123"/>
                    </a:lnTo>
                    <a:lnTo>
                      <a:pt x="2521" y="14513"/>
                    </a:lnTo>
                    <a:lnTo>
                      <a:pt x="2669" y="14679"/>
                    </a:lnTo>
                    <a:lnTo>
                      <a:pt x="2799" y="14828"/>
                    </a:lnTo>
                    <a:lnTo>
                      <a:pt x="3114" y="15124"/>
                    </a:lnTo>
                    <a:lnTo>
                      <a:pt x="3448" y="15402"/>
                    </a:lnTo>
                    <a:lnTo>
                      <a:pt x="3818" y="15662"/>
                    </a:lnTo>
                    <a:lnTo>
                      <a:pt x="4170" y="15903"/>
                    </a:lnTo>
                    <a:lnTo>
                      <a:pt x="4560" y="16125"/>
                    </a:lnTo>
                    <a:lnTo>
                      <a:pt x="4930" y="16329"/>
                    </a:lnTo>
                    <a:lnTo>
                      <a:pt x="5320" y="16533"/>
                    </a:lnTo>
                    <a:lnTo>
                      <a:pt x="5709" y="16700"/>
                    </a:lnTo>
                    <a:lnTo>
                      <a:pt x="6061" y="16866"/>
                    </a:lnTo>
                    <a:lnTo>
                      <a:pt x="6432" y="16996"/>
                    </a:lnTo>
                    <a:lnTo>
                      <a:pt x="6765" y="17107"/>
                    </a:lnTo>
                    <a:lnTo>
                      <a:pt x="7080" y="17219"/>
                    </a:lnTo>
                    <a:lnTo>
                      <a:pt x="7377" y="17293"/>
                    </a:lnTo>
                    <a:lnTo>
                      <a:pt x="7618" y="17348"/>
                    </a:lnTo>
                    <a:lnTo>
                      <a:pt x="7840" y="17404"/>
                    </a:lnTo>
                    <a:lnTo>
                      <a:pt x="8026" y="17422"/>
                    </a:lnTo>
                    <a:lnTo>
                      <a:pt x="8100" y="17422"/>
                    </a:lnTo>
                    <a:lnTo>
                      <a:pt x="8304" y="17404"/>
                    </a:lnTo>
                    <a:lnTo>
                      <a:pt x="8563" y="17367"/>
                    </a:lnTo>
                    <a:lnTo>
                      <a:pt x="8860" y="17311"/>
                    </a:lnTo>
                    <a:lnTo>
                      <a:pt x="9193" y="17219"/>
                    </a:lnTo>
                    <a:lnTo>
                      <a:pt x="9564" y="17089"/>
                    </a:lnTo>
                    <a:lnTo>
                      <a:pt x="9953" y="16941"/>
                    </a:lnTo>
                    <a:lnTo>
                      <a:pt x="10361" y="16737"/>
                    </a:lnTo>
                    <a:lnTo>
                      <a:pt x="10787" y="16514"/>
                    </a:lnTo>
                    <a:lnTo>
                      <a:pt x="11232" y="16236"/>
                    </a:lnTo>
                    <a:lnTo>
                      <a:pt x="11658" y="15940"/>
                    </a:lnTo>
                    <a:lnTo>
                      <a:pt x="12103" y="15569"/>
                    </a:lnTo>
                    <a:lnTo>
                      <a:pt x="12307" y="15384"/>
                    </a:lnTo>
                    <a:lnTo>
                      <a:pt x="12511" y="15180"/>
                    </a:lnTo>
                    <a:lnTo>
                      <a:pt x="12715" y="14957"/>
                    </a:lnTo>
                    <a:lnTo>
                      <a:pt x="12919" y="14716"/>
                    </a:lnTo>
                    <a:lnTo>
                      <a:pt x="13122" y="14475"/>
                    </a:lnTo>
                    <a:lnTo>
                      <a:pt x="13308" y="14216"/>
                    </a:lnTo>
                    <a:lnTo>
                      <a:pt x="13475" y="13957"/>
                    </a:lnTo>
                    <a:lnTo>
                      <a:pt x="13660" y="13660"/>
                    </a:lnTo>
                    <a:lnTo>
                      <a:pt x="13808" y="13363"/>
                    </a:lnTo>
                    <a:lnTo>
                      <a:pt x="13975" y="13048"/>
                    </a:lnTo>
                    <a:lnTo>
                      <a:pt x="14049" y="12844"/>
                    </a:lnTo>
                    <a:lnTo>
                      <a:pt x="14105" y="12622"/>
                    </a:lnTo>
                    <a:lnTo>
                      <a:pt x="14160" y="12400"/>
                    </a:lnTo>
                    <a:lnTo>
                      <a:pt x="14197" y="12177"/>
                    </a:lnTo>
                    <a:lnTo>
                      <a:pt x="14235" y="11732"/>
                    </a:lnTo>
                    <a:lnTo>
                      <a:pt x="14235" y="11306"/>
                    </a:lnTo>
                    <a:lnTo>
                      <a:pt x="14216" y="10880"/>
                    </a:lnTo>
                    <a:lnTo>
                      <a:pt x="14160" y="10491"/>
                    </a:lnTo>
                    <a:lnTo>
                      <a:pt x="14049" y="9823"/>
                    </a:lnTo>
                    <a:lnTo>
                      <a:pt x="13994" y="9416"/>
                    </a:lnTo>
                    <a:lnTo>
                      <a:pt x="13975" y="9156"/>
                    </a:lnTo>
                    <a:lnTo>
                      <a:pt x="13994" y="8804"/>
                    </a:lnTo>
                    <a:lnTo>
                      <a:pt x="14068" y="8026"/>
                    </a:lnTo>
                    <a:lnTo>
                      <a:pt x="14142" y="7377"/>
                    </a:lnTo>
                    <a:lnTo>
                      <a:pt x="14160" y="7062"/>
                    </a:lnTo>
                    <a:lnTo>
                      <a:pt x="14179" y="6784"/>
                    </a:lnTo>
                    <a:lnTo>
                      <a:pt x="14179" y="6413"/>
                    </a:lnTo>
                    <a:lnTo>
                      <a:pt x="14142" y="5913"/>
                    </a:lnTo>
                    <a:lnTo>
                      <a:pt x="14105" y="5616"/>
                    </a:lnTo>
                    <a:lnTo>
                      <a:pt x="14049" y="5301"/>
                    </a:lnTo>
                    <a:lnTo>
                      <a:pt x="13975" y="4967"/>
                    </a:lnTo>
                    <a:lnTo>
                      <a:pt x="13901" y="4615"/>
                    </a:lnTo>
                    <a:lnTo>
                      <a:pt x="13790" y="4263"/>
                    </a:lnTo>
                    <a:lnTo>
                      <a:pt x="13641" y="3892"/>
                    </a:lnTo>
                    <a:lnTo>
                      <a:pt x="13493" y="3540"/>
                    </a:lnTo>
                    <a:lnTo>
                      <a:pt x="13308" y="3169"/>
                    </a:lnTo>
                    <a:lnTo>
                      <a:pt x="13085" y="2799"/>
                    </a:lnTo>
                    <a:lnTo>
                      <a:pt x="12844" y="2447"/>
                    </a:lnTo>
                    <a:lnTo>
                      <a:pt x="12566" y="2094"/>
                    </a:lnTo>
                    <a:lnTo>
                      <a:pt x="12270" y="1761"/>
                    </a:lnTo>
                    <a:lnTo>
                      <a:pt x="12010" y="1520"/>
                    </a:lnTo>
                    <a:lnTo>
                      <a:pt x="11732" y="1298"/>
                    </a:lnTo>
                    <a:lnTo>
                      <a:pt x="11454" y="1094"/>
                    </a:lnTo>
                    <a:lnTo>
                      <a:pt x="11158" y="908"/>
                    </a:lnTo>
                    <a:lnTo>
                      <a:pt x="10861" y="741"/>
                    </a:lnTo>
                    <a:lnTo>
                      <a:pt x="10528" y="575"/>
                    </a:lnTo>
                    <a:lnTo>
                      <a:pt x="10194" y="445"/>
                    </a:lnTo>
                    <a:lnTo>
                      <a:pt x="9860" y="334"/>
                    </a:lnTo>
                    <a:lnTo>
                      <a:pt x="9508" y="223"/>
                    </a:lnTo>
                    <a:lnTo>
                      <a:pt x="9138" y="148"/>
                    </a:lnTo>
                    <a:lnTo>
                      <a:pt x="8748" y="74"/>
                    </a:lnTo>
                    <a:lnTo>
                      <a:pt x="8359" y="37"/>
                    </a:lnTo>
                    <a:lnTo>
                      <a:pt x="79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080;p46"/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fill="none" extrusionOk="0">
                    <a:moveTo>
                      <a:pt x="8100" y="17422"/>
                    </a:moveTo>
                    <a:lnTo>
                      <a:pt x="8100" y="17422"/>
                    </a:lnTo>
                    <a:lnTo>
                      <a:pt x="8026" y="17422"/>
                    </a:lnTo>
                    <a:lnTo>
                      <a:pt x="8026" y="17422"/>
                    </a:lnTo>
                    <a:lnTo>
                      <a:pt x="7840" y="17404"/>
                    </a:lnTo>
                    <a:lnTo>
                      <a:pt x="7618" y="17348"/>
                    </a:lnTo>
                    <a:lnTo>
                      <a:pt x="7377" y="17293"/>
                    </a:lnTo>
                    <a:lnTo>
                      <a:pt x="7080" y="17219"/>
                    </a:lnTo>
                    <a:lnTo>
                      <a:pt x="6765" y="17107"/>
                    </a:lnTo>
                    <a:lnTo>
                      <a:pt x="6432" y="16996"/>
                    </a:lnTo>
                    <a:lnTo>
                      <a:pt x="6061" y="16866"/>
                    </a:lnTo>
                    <a:lnTo>
                      <a:pt x="5709" y="16700"/>
                    </a:lnTo>
                    <a:lnTo>
                      <a:pt x="5320" y="16533"/>
                    </a:lnTo>
                    <a:lnTo>
                      <a:pt x="4930" y="16329"/>
                    </a:lnTo>
                    <a:lnTo>
                      <a:pt x="4560" y="16125"/>
                    </a:lnTo>
                    <a:lnTo>
                      <a:pt x="4170" y="15903"/>
                    </a:lnTo>
                    <a:lnTo>
                      <a:pt x="3818" y="15662"/>
                    </a:lnTo>
                    <a:lnTo>
                      <a:pt x="3448" y="15402"/>
                    </a:lnTo>
                    <a:lnTo>
                      <a:pt x="3114" y="15124"/>
                    </a:lnTo>
                    <a:lnTo>
                      <a:pt x="2799" y="14828"/>
                    </a:lnTo>
                    <a:lnTo>
                      <a:pt x="2799" y="14828"/>
                    </a:lnTo>
                    <a:lnTo>
                      <a:pt x="2669" y="14679"/>
                    </a:lnTo>
                    <a:lnTo>
                      <a:pt x="2521" y="14513"/>
                    </a:lnTo>
                    <a:lnTo>
                      <a:pt x="2243" y="14123"/>
                    </a:lnTo>
                    <a:lnTo>
                      <a:pt x="1983" y="13697"/>
                    </a:lnTo>
                    <a:lnTo>
                      <a:pt x="1724" y="13252"/>
                    </a:lnTo>
                    <a:lnTo>
                      <a:pt x="1483" y="12752"/>
                    </a:lnTo>
                    <a:lnTo>
                      <a:pt x="1261" y="12251"/>
                    </a:lnTo>
                    <a:lnTo>
                      <a:pt x="1057" y="11732"/>
                    </a:lnTo>
                    <a:lnTo>
                      <a:pt x="871" y="11232"/>
                    </a:lnTo>
                    <a:lnTo>
                      <a:pt x="704" y="10713"/>
                    </a:lnTo>
                    <a:lnTo>
                      <a:pt x="538" y="10213"/>
                    </a:lnTo>
                    <a:lnTo>
                      <a:pt x="297" y="9304"/>
                    </a:lnTo>
                    <a:lnTo>
                      <a:pt x="111" y="8544"/>
                    </a:lnTo>
                    <a:lnTo>
                      <a:pt x="56" y="8248"/>
                    </a:lnTo>
                    <a:lnTo>
                      <a:pt x="37" y="8007"/>
                    </a:lnTo>
                    <a:lnTo>
                      <a:pt x="37" y="8007"/>
                    </a:lnTo>
                    <a:lnTo>
                      <a:pt x="0" y="7766"/>
                    </a:lnTo>
                    <a:lnTo>
                      <a:pt x="0" y="7303"/>
                    </a:lnTo>
                    <a:lnTo>
                      <a:pt x="0" y="6988"/>
                    </a:lnTo>
                    <a:lnTo>
                      <a:pt x="19" y="6654"/>
                    </a:lnTo>
                    <a:lnTo>
                      <a:pt x="56" y="6283"/>
                    </a:lnTo>
                    <a:lnTo>
                      <a:pt x="93" y="5894"/>
                    </a:lnTo>
                    <a:lnTo>
                      <a:pt x="167" y="5468"/>
                    </a:lnTo>
                    <a:lnTo>
                      <a:pt x="278" y="5023"/>
                    </a:lnTo>
                    <a:lnTo>
                      <a:pt x="408" y="4578"/>
                    </a:lnTo>
                    <a:lnTo>
                      <a:pt x="556" y="4115"/>
                    </a:lnTo>
                    <a:lnTo>
                      <a:pt x="760" y="3651"/>
                    </a:lnTo>
                    <a:lnTo>
                      <a:pt x="1001" y="3207"/>
                    </a:lnTo>
                    <a:lnTo>
                      <a:pt x="1149" y="2966"/>
                    </a:lnTo>
                    <a:lnTo>
                      <a:pt x="1298" y="2743"/>
                    </a:lnTo>
                    <a:lnTo>
                      <a:pt x="1446" y="2539"/>
                    </a:lnTo>
                    <a:lnTo>
                      <a:pt x="1613" y="2317"/>
                    </a:lnTo>
                    <a:lnTo>
                      <a:pt x="1613" y="2317"/>
                    </a:lnTo>
                    <a:lnTo>
                      <a:pt x="1835" y="2076"/>
                    </a:lnTo>
                    <a:lnTo>
                      <a:pt x="2076" y="1835"/>
                    </a:lnTo>
                    <a:lnTo>
                      <a:pt x="2317" y="1613"/>
                    </a:lnTo>
                    <a:lnTo>
                      <a:pt x="2576" y="1409"/>
                    </a:lnTo>
                    <a:lnTo>
                      <a:pt x="2854" y="1205"/>
                    </a:lnTo>
                    <a:lnTo>
                      <a:pt x="3132" y="1038"/>
                    </a:lnTo>
                    <a:lnTo>
                      <a:pt x="3429" y="871"/>
                    </a:lnTo>
                    <a:lnTo>
                      <a:pt x="3744" y="723"/>
                    </a:lnTo>
                    <a:lnTo>
                      <a:pt x="4059" y="575"/>
                    </a:lnTo>
                    <a:lnTo>
                      <a:pt x="4393" y="463"/>
                    </a:lnTo>
                    <a:lnTo>
                      <a:pt x="4745" y="352"/>
                    </a:lnTo>
                    <a:lnTo>
                      <a:pt x="5097" y="260"/>
                    </a:lnTo>
                    <a:lnTo>
                      <a:pt x="5468" y="167"/>
                    </a:lnTo>
                    <a:lnTo>
                      <a:pt x="5857" y="111"/>
                    </a:lnTo>
                    <a:lnTo>
                      <a:pt x="6246" y="56"/>
                    </a:lnTo>
                    <a:lnTo>
                      <a:pt x="6654" y="19"/>
                    </a:lnTo>
                    <a:lnTo>
                      <a:pt x="6654" y="19"/>
                    </a:lnTo>
                    <a:lnTo>
                      <a:pt x="7099" y="0"/>
                    </a:lnTo>
                    <a:lnTo>
                      <a:pt x="7525" y="0"/>
                    </a:lnTo>
                    <a:lnTo>
                      <a:pt x="7951" y="0"/>
                    </a:lnTo>
                    <a:lnTo>
                      <a:pt x="8359" y="37"/>
                    </a:lnTo>
                    <a:lnTo>
                      <a:pt x="8748" y="74"/>
                    </a:lnTo>
                    <a:lnTo>
                      <a:pt x="9138" y="148"/>
                    </a:lnTo>
                    <a:lnTo>
                      <a:pt x="9508" y="223"/>
                    </a:lnTo>
                    <a:lnTo>
                      <a:pt x="9860" y="334"/>
                    </a:lnTo>
                    <a:lnTo>
                      <a:pt x="10194" y="445"/>
                    </a:lnTo>
                    <a:lnTo>
                      <a:pt x="10528" y="575"/>
                    </a:lnTo>
                    <a:lnTo>
                      <a:pt x="10861" y="741"/>
                    </a:lnTo>
                    <a:lnTo>
                      <a:pt x="11158" y="908"/>
                    </a:lnTo>
                    <a:lnTo>
                      <a:pt x="11454" y="1094"/>
                    </a:lnTo>
                    <a:lnTo>
                      <a:pt x="11732" y="1298"/>
                    </a:lnTo>
                    <a:lnTo>
                      <a:pt x="12010" y="1520"/>
                    </a:lnTo>
                    <a:lnTo>
                      <a:pt x="12270" y="1761"/>
                    </a:lnTo>
                    <a:lnTo>
                      <a:pt x="12270" y="1761"/>
                    </a:lnTo>
                    <a:lnTo>
                      <a:pt x="12566" y="2094"/>
                    </a:lnTo>
                    <a:lnTo>
                      <a:pt x="12844" y="2447"/>
                    </a:lnTo>
                    <a:lnTo>
                      <a:pt x="13085" y="2799"/>
                    </a:lnTo>
                    <a:lnTo>
                      <a:pt x="13308" y="3169"/>
                    </a:lnTo>
                    <a:lnTo>
                      <a:pt x="13493" y="3540"/>
                    </a:lnTo>
                    <a:lnTo>
                      <a:pt x="13641" y="3892"/>
                    </a:lnTo>
                    <a:lnTo>
                      <a:pt x="13790" y="4263"/>
                    </a:lnTo>
                    <a:lnTo>
                      <a:pt x="13901" y="4615"/>
                    </a:lnTo>
                    <a:lnTo>
                      <a:pt x="13975" y="4967"/>
                    </a:lnTo>
                    <a:lnTo>
                      <a:pt x="14049" y="5301"/>
                    </a:lnTo>
                    <a:lnTo>
                      <a:pt x="14105" y="5616"/>
                    </a:lnTo>
                    <a:lnTo>
                      <a:pt x="14142" y="5913"/>
                    </a:lnTo>
                    <a:lnTo>
                      <a:pt x="14179" y="6413"/>
                    </a:lnTo>
                    <a:lnTo>
                      <a:pt x="14179" y="6784"/>
                    </a:lnTo>
                    <a:lnTo>
                      <a:pt x="14179" y="6784"/>
                    </a:lnTo>
                    <a:lnTo>
                      <a:pt x="14160" y="7062"/>
                    </a:lnTo>
                    <a:lnTo>
                      <a:pt x="14142" y="7377"/>
                    </a:lnTo>
                    <a:lnTo>
                      <a:pt x="14068" y="8026"/>
                    </a:lnTo>
                    <a:lnTo>
                      <a:pt x="14068" y="8026"/>
                    </a:lnTo>
                    <a:lnTo>
                      <a:pt x="13994" y="8804"/>
                    </a:lnTo>
                    <a:lnTo>
                      <a:pt x="13975" y="9156"/>
                    </a:lnTo>
                    <a:lnTo>
                      <a:pt x="13994" y="9416"/>
                    </a:lnTo>
                    <a:lnTo>
                      <a:pt x="13994" y="9416"/>
                    </a:lnTo>
                    <a:lnTo>
                      <a:pt x="14049" y="9823"/>
                    </a:lnTo>
                    <a:lnTo>
                      <a:pt x="14049" y="9823"/>
                    </a:lnTo>
                    <a:lnTo>
                      <a:pt x="14160" y="10491"/>
                    </a:lnTo>
                    <a:lnTo>
                      <a:pt x="14216" y="10880"/>
                    </a:lnTo>
                    <a:lnTo>
                      <a:pt x="14235" y="11306"/>
                    </a:lnTo>
                    <a:lnTo>
                      <a:pt x="14235" y="11732"/>
                    </a:lnTo>
                    <a:lnTo>
                      <a:pt x="14197" y="12177"/>
                    </a:lnTo>
                    <a:lnTo>
                      <a:pt x="14160" y="12400"/>
                    </a:lnTo>
                    <a:lnTo>
                      <a:pt x="14105" y="12622"/>
                    </a:lnTo>
                    <a:lnTo>
                      <a:pt x="14049" y="12844"/>
                    </a:lnTo>
                    <a:lnTo>
                      <a:pt x="13975" y="13048"/>
                    </a:lnTo>
                    <a:lnTo>
                      <a:pt x="13975" y="13048"/>
                    </a:lnTo>
                    <a:lnTo>
                      <a:pt x="13808" y="13363"/>
                    </a:lnTo>
                    <a:lnTo>
                      <a:pt x="13660" y="13660"/>
                    </a:lnTo>
                    <a:lnTo>
                      <a:pt x="13475" y="13957"/>
                    </a:lnTo>
                    <a:lnTo>
                      <a:pt x="13308" y="14216"/>
                    </a:lnTo>
                    <a:lnTo>
                      <a:pt x="13122" y="14475"/>
                    </a:lnTo>
                    <a:lnTo>
                      <a:pt x="12919" y="14716"/>
                    </a:lnTo>
                    <a:lnTo>
                      <a:pt x="12715" y="14957"/>
                    </a:lnTo>
                    <a:lnTo>
                      <a:pt x="12511" y="15180"/>
                    </a:lnTo>
                    <a:lnTo>
                      <a:pt x="12307" y="15384"/>
                    </a:lnTo>
                    <a:lnTo>
                      <a:pt x="12103" y="15569"/>
                    </a:lnTo>
                    <a:lnTo>
                      <a:pt x="11658" y="15940"/>
                    </a:lnTo>
                    <a:lnTo>
                      <a:pt x="11232" y="16236"/>
                    </a:lnTo>
                    <a:lnTo>
                      <a:pt x="10787" y="16514"/>
                    </a:lnTo>
                    <a:lnTo>
                      <a:pt x="10361" y="16737"/>
                    </a:lnTo>
                    <a:lnTo>
                      <a:pt x="9953" y="16941"/>
                    </a:lnTo>
                    <a:lnTo>
                      <a:pt x="9564" y="17089"/>
                    </a:lnTo>
                    <a:lnTo>
                      <a:pt x="9193" y="17219"/>
                    </a:lnTo>
                    <a:lnTo>
                      <a:pt x="8860" y="17311"/>
                    </a:lnTo>
                    <a:lnTo>
                      <a:pt x="8563" y="17367"/>
                    </a:lnTo>
                    <a:lnTo>
                      <a:pt x="8304" y="17404"/>
                    </a:lnTo>
                    <a:lnTo>
                      <a:pt x="8100" y="174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081;p46"/>
              <p:cNvSpPr/>
              <p:nvPr/>
            </p:nvSpPr>
            <p:spPr>
              <a:xfrm>
                <a:off x="5427350" y="3334750"/>
                <a:ext cx="34567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7034" fill="none" extrusionOk="0">
                    <a:moveTo>
                      <a:pt x="7840" y="17034"/>
                    </a:moveTo>
                    <a:lnTo>
                      <a:pt x="7840" y="17034"/>
                    </a:lnTo>
                    <a:lnTo>
                      <a:pt x="8007" y="17034"/>
                    </a:lnTo>
                    <a:lnTo>
                      <a:pt x="8248" y="16996"/>
                    </a:lnTo>
                    <a:lnTo>
                      <a:pt x="8526" y="16941"/>
                    </a:lnTo>
                    <a:lnTo>
                      <a:pt x="8841" y="16867"/>
                    </a:lnTo>
                    <a:lnTo>
                      <a:pt x="9193" y="16737"/>
                    </a:lnTo>
                    <a:lnTo>
                      <a:pt x="9582" y="16589"/>
                    </a:lnTo>
                    <a:lnTo>
                      <a:pt x="9990" y="16403"/>
                    </a:lnTo>
                    <a:lnTo>
                      <a:pt x="10416" y="16181"/>
                    </a:lnTo>
                    <a:lnTo>
                      <a:pt x="10843" y="15922"/>
                    </a:lnTo>
                    <a:lnTo>
                      <a:pt x="11287" y="15625"/>
                    </a:lnTo>
                    <a:lnTo>
                      <a:pt x="11714" y="15273"/>
                    </a:lnTo>
                    <a:lnTo>
                      <a:pt x="11936" y="15069"/>
                    </a:lnTo>
                    <a:lnTo>
                      <a:pt x="12140" y="14865"/>
                    </a:lnTo>
                    <a:lnTo>
                      <a:pt x="12344" y="14661"/>
                    </a:lnTo>
                    <a:lnTo>
                      <a:pt x="12548" y="14439"/>
                    </a:lnTo>
                    <a:lnTo>
                      <a:pt x="12733" y="14198"/>
                    </a:lnTo>
                    <a:lnTo>
                      <a:pt x="12918" y="13938"/>
                    </a:lnTo>
                    <a:lnTo>
                      <a:pt x="13104" y="13679"/>
                    </a:lnTo>
                    <a:lnTo>
                      <a:pt x="13271" y="13401"/>
                    </a:lnTo>
                    <a:lnTo>
                      <a:pt x="13437" y="13104"/>
                    </a:lnTo>
                    <a:lnTo>
                      <a:pt x="13586" y="12789"/>
                    </a:lnTo>
                    <a:lnTo>
                      <a:pt x="13586" y="12789"/>
                    </a:lnTo>
                    <a:lnTo>
                      <a:pt x="13660" y="12585"/>
                    </a:lnTo>
                    <a:lnTo>
                      <a:pt x="13715" y="12381"/>
                    </a:lnTo>
                    <a:lnTo>
                      <a:pt x="13771" y="12159"/>
                    </a:lnTo>
                    <a:lnTo>
                      <a:pt x="13790" y="11955"/>
                    </a:lnTo>
                    <a:lnTo>
                      <a:pt x="13827" y="11529"/>
                    </a:lnTo>
                    <a:lnTo>
                      <a:pt x="13827" y="11103"/>
                    </a:lnTo>
                    <a:lnTo>
                      <a:pt x="13808" y="10695"/>
                    </a:lnTo>
                    <a:lnTo>
                      <a:pt x="13771" y="10324"/>
                    </a:lnTo>
                    <a:lnTo>
                      <a:pt x="13660" y="9675"/>
                    </a:lnTo>
                    <a:lnTo>
                      <a:pt x="13660" y="9675"/>
                    </a:lnTo>
                    <a:lnTo>
                      <a:pt x="13586" y="9268"/>
                    </a:lnTo>
                    <a:lnTo>
                      <a:pt x="13586" y="9268"/>
                    </a:lnTo>
                    <a:lnTo>
                      <a:pt x="13586" y="8971"/>
                    </a:lnTo>
                    <a:lnTo>
                      <a:pt x="13586" y="8637"/>
                    </a:lnTo>
                    <a:lnTo>
                      <a:pt x="13678" y="7822"/>
                    </a:lnTo>
                    <a:lnTo>
                      <a:pt x="13678" y="7822"/>
                    </a:lnTo>
                    <a:lnTo>
                      <a:pt x="13753" y="7173"/>
                    </a:lnTo>
                    <a:lnTo>
                      <a:pt x="13771" y="6877"/>
                    </a:lnTo>
                    <a:lnTo>
                      <a:pt x="13771" y="6599"/>
                    </a:lnTo>
                    <a:lnTo>
                      <a:pt x="13771" y="6599"/>
                    </a:lnTo>
                    <a:lnTo>
                      <a:pt x="13790" y="6228"/>
                    </a:lnTo>
                    <a:lnTo>
                      <a:pt x="13753" y="5746"/>
                    </a:lnTo>
                    <a:lnTo>
                      <a:pt x="13715" y="5450"/>
                    </a:lnTo>
                    <a:lnTo>
                      <a:pt x="13660" y="5153"/>
                    </a:lnTo>
                    <a:lnTo>
                      <a:pt x="13586" y="4819"/>
                    </a:lnTo>
                    <a:lnTo>
                      <a:pt x="13493" y="4486"/>
                    </a:lnTo>
                    <a:lnTo>
                      <a:pt x="13400" y="4152"/>
                    </a:lnTo>
                    <a:lnTo>
                      <a:pt x="13271" y="3781"/>
                    </a:lnTo>
                    <a:lnTo>
                      <a:pt x="13104" y="3429"/>
                    </a:lnTo>
                    <a:lnTo>
                      <a:pt x="12937" y="3077"/>
                    </a:lnTo>
                    <a:lnTo>
                      <a:pt x="12715" y="2725"/>
                    </a:lnTo>
                    <a:lnTo>
                      <a:pt x="12492" y="2373"/>
                    </a:lnTo>
                    <a:lnTo>
                      <a:pt x="12214" y="2039"/>
                    </a:lnTo>
                    <a:lnTo>
                      <a:pt x="11918" y="1724"/>
                    </a:lnTo>
                    <a:lnTo>
                      <a:pt x="11918" y="1724"/>
                    </a:lnTo>
                    <a:lnTo>
                      <a:pt x="11677" y="1483"/>
                    </a:lnTo>
                    <a:lnTo>
                      <a:pt x="11417" y="1261"/>
                    </a:lnTo>
                    <a:lnTo>
                      <a:pt x="11139" y="1075"/>
                    </a:lnTo>
                    <a:lnTo>
                      <a:pt x="10861" y="890"/>
                    </a:lnTo>
                    <a:lnTo>
                      <a:pt x="10565" y="723"/>
                    </a:lnTo>
                    <a:lnTo>
                      <a:pt x="10250" y="575"/>
                    </a:lnTo>
                    <a:lnTo>
                      <a:pt x="9916" y="445"/>
                    </a:lnTo>
                    <a:lnTo>
                      <a:pt x="9582" y="334"/>
                    </a:lnTo>
                    <a:lnTo>
                      <a:pt x="9230" y="241"/>
                    </a:lnTo>
                    <a:lnTo>
                      <a:pt x="8878" y="149"/>
                    </a:lnTo>
                    <a:lnTo>
                      <a:pt x="8507" y="93"/>
                    </a:lnTo>
                    <a:lnTo>
                      <a:pt x="8118" y="38"/>
                    </a:lnTo>
                    <a:lnTo>
                      <a:pt x="7729" y="19"/>
                    </a:lnTo>
                    <a:lnTo>
                      <a:pt x="7321" y="0"/>
                    </a:lnTo>
                    <a:lnTo>
                      <a:pt x="6895" y="19"/>
                    </a:lnTo>
                    <a:lnTo>
                      <a:pt x="6450" y="38"/>
                    </a:lnTo>
                    <a:lnTo>
                      <a:pt x="6450" y="38"/>
                    </a:lnTo>
                    <a:lnTo>
                      <a:pt x="6061" y="75"/>
                    </a:lnTo>
                    <a:lnTo>
                      <a:pt x="5672" y="112"/>
                    </a:lnTo>
                    <a:lnTo>
                      <a:pt x="5301" y="186"/>
                    </a:lnTo>
                    <a:lnTo>
                      <a:pt x="4949" y="260"/>
                    </a:lnTo>
                    <a:lnTo>
                      <a:pt x="4597" y="353"/>
                    </a:lnTo>
                    <a:lnTo>
                      <a:pt x="4263" y="464"/>
                    </a:lnTo>
                    <a:lnTo>
                      <a:pt x="3929" y="575"/>
                    </a:lnTo>
                    <a:lnTo>
                      <a:pt x="3633" y="705"/>
                    </a:lnTo>
                    <a:lnTo>
                      <a:pt x="3318" y="853"/>
                    </a:lnTo>
                    <a:lnTo>
                      <a:pt x="3040" y="1020"/>
                    </a:lnTo>
                    <a:lnTo>
                      <a:pt x="2762" y="1187"/>
                    </a:lnTo>
                    <a:lnTo>
                      <a:pt x="2502" y="1372"/>
                    </a:lnTo>
                    <a:lnTo>
                      <a:pt x="2243" y="1576"/>
                    </a:lnTo>
                    <a:lnTo>
                      <a:pt x="2002" y="1780"/>
                    </a:lnTo>
                    <a:lnTo>
                      <a:pt x="1779" y="2021"/>
                    </a:lnTo>
                    <a:lnTo>
                      <a:pt x="1575" y="2262"/>
                    </a:lnTo>
                    <a:lnTo>
                      <a:pt x="1575" y="2262"/>
                    </a:lnTo>
                    <a:lnTo>
                      <a:pt x="1390" y="2466"/>
                    </a:lnTo>
                    <a:lnTo>
                      <a:pt x="1242" y="2688"/>
                    </a:lnTo>
                    <a:lnTo>
                      <a:pt x="1094" y="2910"/>
                    </a:lnTo>
                    <a:lnTo>
                      <a:pt x="964" y="3133"/>
                    </a:lnTo>
                    <a:lnTo>
                      <a:pt x="723" y="3596"/>
                    </a:lnTo>
                    <a:lnTo>
                      <a:pt x="538" y="4059"/>
                    </a:lnTo>
                    <a:lnTo>
                      <a:pt x="371" y="4504"/>
                    </a:lnTo>
                    <a:lnTo>
                      <a:pt x="241" y="4968"/>
                    </a:lnTo>
                    <a:lnTo>
                      <a:pt x="148" y="5412"/>
                    </a:lnTo>
                    <a:lnTo>
                      <a:pt x="93" y="5820"/>
                    </a:lnTo>
                    <a:lnTo>
                      <a:pt x="37" y="6228"/>
                    </a:lnTo>
                    <a:lnTo>
                      <a:pt x="19" y="6580"/>
                    </a:lnTo>
                    <a:lnTo>
                      <a:pt x="0" y="6914"/>
                    </a:lnTo>
                    <a:lnTo>
                      <a:pt x="0" y="7192"/>
                    </a:lnTo>
                    <a:lnTo>
                      <a:pt x="0" y="7618"/>
                    </a:lnTo>
                    <a:lnTo>
                      <a:pt x="19" y="7803"/>
                    </a:lnTo>
                    <a:lnTo>
                      <a:pt x="19" y="7803"/>
                    </a:lnTo>
                    <a:lnTo>
                      <a:pt x="56" y="8026"/>
                    </a:lnTo>
                    <a:lnTo>
                      <a:pt x="111" y="8322"/>
                    </a:lnTo>
                    <a:lnTo>
                      <a:pt x="278" y="9064"/>
                    </a:lnTo>
                    <a:lnTo>
                      <a:pt x="519" y="9972"/>
                    </a:lnTo>
                    <a:lnTo>
                      <a:pt x="686" y="10454"/>
                    </a:lnTo>
                    <a:lnTo>
                      <a:pt x="853" y="10973"/>
                    </a:lnTo>
                    <a:lnTo>
                      <a:pt x="1038" y="11473"/>
                    </a:lnTo>
                    <a:lnTo>
                      <a:pt x="1242" y="11974"/>
                    </a:lnTo>
                    <a:lnTo>
                      <a:pt x="1446" y="12474"/>
                    </a:lnTo>
                    <a:lnTo>
                      <a:pt x="1687" y="12956"/>
                    </a:lnTo>
                    <a:lnTo>
                      <a:pt x="1928" y="13401"/>
                    </a:lnTo>
                    <a:lnTo>
                      <a:pt x="2187" y="13809"/>
                    </a:lnTo>
                    <a:lnTo>
                      <a:pt x="2465" y="14179"/>
                    </a:lnTo>
                    <a:lnTo>
                      <a:pt x="2595" y="14346"/>
                    </a:lnTo>
                    <a:lnTo>
                      <a:pt x="2743" y="14513"/>
                    </a:lnTo>
                    <a:lnTo>
                      <a:pt x="2743" y="14513"/>
                    </a:lnTo>
                    <a:lnTo>
                      <a:pt x="3040" y="14791"/>
                    </a:lnTo>
                    <a:lnTo>
                      <a:pt x="3373" y="15050"/>
                    </a:lnTo>
                    <a:lnTo>
                      <a:pt x="3707" y="15310"/>
                    </a:lnTo>
                    <a:lnTo>
                      <a:pt x="4078" y="15532"/>
                    </a:lnTo>
                    <a:lnTo>
                      <a:pt x="4448" y="15755"/>
                    </a:lnTo>
                    <a:lnTo>
                      <a:pt x="4819" y="15977"/>
                    </a:lnTo>
                    <a:lnTo>
                      <a:pt x="5190" y="16162"/>
                    </a:lnTo>
                    <a:lnTo>
                      <a:pt x="5560" y="16329"/>
                    </a:lnTo>
                    <a:lnTo>
                      <a:pt x="5931" y="16478"/>
                    </a:lnTo>
                    <a:lnTo>
                      <a:pt x="6283" y="16626"/>
                    </a:lnTo>
                    <a:lnTo>
                      <a:pt x="6913" y="16830"/>
                    </a:lnTo>
                    <a:lnTo>
                      <a:pt x="7451" y="16978"/>
                    </a:lnTo>
                    <a:lnTo>
                      <a:pt x="7655" y="17015"/>
                    </a:lnTo>
                    <a:lnTo>
                      <a:pt x="7840" y="170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082;p46"/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extrusionOk="0">
                    <a:moveTo>
                      <a:pt x="1260" y="1"/>
                    </a:moveTo>
                    <a:lnTo>
                      <a:pt x="1075" y="19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083;p46"/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fill="none" extrusionOk="0">
                    <a:moveTo>
                      <a:pt x="1260" y="1"/>
                    </a:moveTo>
                    <a:lnTo>
                      <a:pt x="1260" y="1"/>
                    </a:lnTo>
                    <a:lnTo>
                      <a:pt x="1075" y="19"/>
                    </a:lnTo>
                    <a:lnTo>
                      <a:pt x="908" y="56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260" y="2503"/>
                    </a:lnTo>
                    <a:lnTo>
                      <a:pt x="1260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084;p46"/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extrusionOk="0">
                    <a:moveTo>
                      <a:pt x="1076" y="1"/>
                    </a:move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085;p46"/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fill="none" extrusionOk="0">
                    <a:moveTo>
                      <a:pt x="1261" y="1"/>
                    </a:moveTo>
                    <a:lnTo>
                      <a:pt x="1261" y="1"/>
                    </a:lnTo>
                    <a:lnTo>
                      <a:pt x="1076" y="1"/>
                    </a:lnTo>
                    <a:lnTo>
                      <a:pt x="890" y="38"/>
                    </a:ln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lnTo>
                      <a:pt x="12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086;p46"/>
              <p:cNvSpPr/>
              <p:nvPr/>
            </p:nvSpPr>
            <p:spPr>
              <a:xfrm>
                <a:off x="5412500" y="3318075"/>
                <a:ext cx="374425" cy="249300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9972" extrusionOk="0">
                    <a:moveTo>
                      <a:pt x="7396" y="0"/>
                    </a:moveTo>
                    <a:lnTo>
                      <a:pt x="7044" y="19"/>
                    </a:lnTo>
                    <a:lnTo>
                      <a:pt x="6692" y="37"/>
                    </a:lnTo>
                    <a:lnTo>
                      <a:pt x="6358" y="93"/>
                    </a:lnTo>
                    <a:lnTo>
                      <a:pt x="6043" y="148"/>
                    </a:lnTo>
                    <a:lnTo>
                      <a:pt x="5469" y="278"/>
                    </a:lnTo>
                    <a:lnTo>
                      <a:pt x="4987" y="426"/>
                    </a:lnTo>
                    <a:lnTo>
                      <a:pt x="4597" y="556"/>
                    </a:lnTo>
                    <a:lnTo>
                      <a:pt x="4319" y="686"/>
                    </a:lnTo>
                    <a:lnTo>
                      <a:pt x="4134" y="779"/>
                    </a:lnTo>
                    <a:lnTo>
                      <a:pt x="3893" y="890"/>
                    </a:lnTo>
                    <a:lnTo>
                      <a:pt x="3671" y="1001"/>
                    </a:lnTo>
                    <a:lnTo>
                      <a:pt x="3467" y="1112"/>
                    </a:lnTo>
                    <a:lnTo>
                      <a:pt x="3282" y="1242"/>
                    </a:lnTo>
                    <a:lnTo>
                      <a:pt x="2948" y="1483"/>
                    </a:lnTo>
                    <a:lnTo>
                      <a:pt x="2707" y="1724"/>
                    </a:lnTo>
                    <a:lnTo>
                      <a:pt x="2522" y="1928"/>
                    </a:lnTo>
                    <a:lnTo>
                      <a:pt x="2392" y="2095"/>
                    </a:lnTo>
                    <a:lnTo>
                      <a:pt x="2299" y="2243"/>
                    </a:lnTo>
                    <a:lnTo>
                      <a:pt x="1984" y="2558"/>
                    </a:lnTo>
                    <a:lnTo>
                      <a:pt x="1725" y="2873"/>
                    </a:lnTo>
                    <a:lnTo>
                      <a:pt x="1465" y="3207"/>
                    </a:lnTo>
                    <a:lnTo>
                      <a:pt x="1243" y="3540"/>
                    </a:lnTo>
                    <a:lnTo>
                      <a:pt x="1039" y="3874"/>
                    </a:lnTo>
                    <a:lnTo>
                      <a:pt x="872" y="4208"/>
                    </a:lnTo>
                    <a:lnTo>
                      <a:pt x="705" y="4541"/>
                    </a:lnTo>
                    <a:lnTo>
                      <a:pt x="576" y="4875"/>
                    </a:lnTo>
                    <a:lnTo>
                      <a:pt x="446" y="5190"/>
                    </a:lnTo>
                    <a:lnTo>
                      <a:pt x="335" y="5523"/>
                    </a:lnTo>
                    <a:lnTo>
                      <a:pt x="260" y="5839"/>
                    </a:lnTo>
                    <a:lnTo>
                      <a:pt x="186" y="6154"/>
                    </a:lnTo>
                    <a:lnTo>
                      <a:pt x="131" y="6469"/>
                    </a:lnTo>
                    <a:lnTo>
                      <a:pt x="75" y="6765"/>
                    </a:lnTo>
                    <a:lnTo>
                      <a:pt x="19" y="7358"/>
                    </a:lnTo>
                    <a:lnTo>
                      <a:pt x="1" y="7896"/>
                    </a:lnTo>
                    <a:lnTo>
                      <a:pt x="19" y="8378"/>
                    </a:lnTo>
                    <a:lnTo>
                      <a:pt x="57" y="8823"/>
                    </a:lnTo>
                    <a:lnTo>
                      <a:pt x="112" y="9193"/>
                    </a:lnTo>
                    <a:lnTo>
                      <a:pt x="149" y="9508"/>
                    </a:lnTo>
                    <a:lnTo>
                      <a:pt x="205" y="9731"/>
                    </a:lnTo>
                    <a:lnTo>
                      <a:pt x="260" y="9935"/>
                    </a:lnTo>
                    <a:lnTo>
                      <a:pt x="2373" y="9972"/>
                    </a:lnTo>
                    <a:lnTo>
                      <a:pt x="2336" y="9620"/>
                    </a:lnTo>
                    <a:lnTo>
                      <a:pt x="2336" y="9230"/>
                    </a:lnTo>
                    <a:lnTo>
                      <a:pt x="2318" y="8748"/>
                    </a:lnTo>
                    <a:lnTo>
                      <a:pt x="2336" y="8248"/>
                    </a:lnTo>
                    <a:lnTo>
                      <a:pt x="2373" y="7729"/>
                    </a:lnTo>
                    <a:lnTo>
                      <a:pt x="2392" y="7488"/>
                    </a:lnTo>
                    <a:lnTo>
                      <a:pt x="2429" y="7266"/>
                    </a:lnTo>
                    <a:lnTo>
                      <a:pt x="2485" y="7062"/>
                    </a:lnTo>
                    <a:lnTo>
                      <a:pt x="2559" y="6895"/>
                    </a:lnTo>
                    <a:lnTo>
                      <a:pt x="2633" y="6747"/>
                    </a:lnTo>
                    <a:lnTo>
                      <a:pt x="2726" y="6598"/>
                    </a:lnTo>
                    <a:lnTo>
                      <a:pt x="2818" y="6487"/>
                    </a:lnTo>
                    <a:lnTo>
                      <a:pt x="2929" y="6376"/>
                    </a:lnTo>
                    <a:lnTo>
                      <a:pt x="3170" y="6172"/>
                    </a:lnTo>
                    <a:lnTo>
                      <a:pt x="3393" y="6024"/>
                    </a:lnTo>
                    <a:lnTo>
                      <a:pt x="3615" y="5913"/>
                    </a:lnTo>
                    <a:lnTo>
                      <a:pt x="3800" y="5839"/>
                    </a:lnTo>
                    <a:lnTo>
                      <a:pt x="3967" y="5783"/>
                    </a:lnTo>
                    <a:lnTo>
                      <a:pt x="3930" y="5635"/>
                    </a:lnTo>
                    <a:lnTo>
                      <a:pt x="3912" y="5505"/>
                    </a:lnTo>
                    <a:lnTo>
                      <a:pt x="3893" y="5190"/>
                    </a:lnTo>
                    <a:lnTo>
                      <a:pt x="3930" y="4856"/>
                    </a:lnTo>
                    <a:lnTo>
                      <a:pt x="4004" y="4541"/>
                    </a:lnTo>
                    <a:lnTo>
                      <a:pt x="4116" y="4226"/>
                    </a:lnTo>
                    <a:lnTo>
                      <a:pt x="4171" y="4078"/>
                    </a:lnTo>
                    <a:lnTo>
                      <a:pt x="4264" y="3930"/>
                    </a:lnTo>
                    <a:lnTo>
                      <a:pt x="4338" y="3800"/>
                    </a:lnTo>
                    <a:lnTo>
                      <a:pt x="4431" y="3670"/>
                    </a:lnTo>
                    <a:lnTo>
                      <a:pt x="4542" y="3559"/>
                    </a:lnTo>
                    <a:lnTo>
                      <a:pt x="4653" y="3448"/>
                    </a:lnTo>
                    <a:lnTo>
                      <a:pt x="4875" y="3281"/>
                    </a:lnTo>
                    <a:lnTo>
                      <a:pt x="5135" y="3133"/>
                    </a:lnTo>
                    <a:lnTo>
                      <a:pt x="5413" y="3003"/>
                    </a:lnTo>
                    <a:lnTo>
                      <a:pt x="5691" y="2910"/>
                    </a:lnTo>
                    <a:lnTo>
                      <a:pt x="6006" y="2836"/>
                    </a:lnTo>
                    <a:lnTo>
                      <a:pt x="6358" y="2799"/>
                    </a:lnTo>
                    <a:lnTo>
                      <a:pt x="6729" y="2780"/>
                    </a:lnTo>
                    <a:lnTo>
                      <a:pt x="7118" y="2799"/>
                    </a:lnTo>
                    <a:lnTo>
                      <a:pt x="7378" y="2873"/>
                    </a:lnTo>
                    <a:lnTo>
                      <a:pt x="7526" y="3188"/>
                    </a:lnTo>
                    <a:lnTo>
                      <a:pt x="7711" y="3559"/>
                    </a:lnTo>
                    <a:lnTo>
                      <a:pt x="7822" y="3763"/>
                    </a:lnTo>
                    <a:lnTo>
                      <a:pt x="7971" y="3967"/>
                    </a:lnTo>
                    <a:lnTo>
                      <a:pt x="8119" y="4170"/>
                    </a:lnTo>
                    <a:lnTo>
                      <a:pt x="8304" y="4374"/>
                    </a:lnTo>
                    <a:lnTo>
                      <a:pt x="8490" y="4560"/>
                    </a:lnTo>
                    <a:lnTo>
                      <a:pt x="8694" y="4745"/>
                    </a:lnTo>
                    <a:lnTo>
                      <a:pt x="8934" y="4893"/>
                    </a:lnTo>
                    <a:lnTo>
                      <a:pt x="9175" y="5023"/>
                    </a:lnTo>
                    <a:lnTo>
                      <a:pt x="9453" y="5134"/>
                    </a:lnTo>
                    <a:lnTo>
                      <a:pt x="9750" y="5208"/>
                    </a:lnTo>
                    <a:lnTo>
                      <a:pt x="10065" y="5245"/>
                    </a:lnTo>
                    <a:lnTo>
                      <a:pt x="10399" y="5245"/>
                    </a:lnTo>
                    <a:lnTo>
                      <a:pt x="10343" y="5227"/>
                    </a:lnTo>
                    <a:lnTo>
                      <a:pt x="10195" y="5171"/>
                    </a:lnTo>
                    <a:lnTo>
                      <a:pt x="9991" y="5060"/>
                    </a:lnTo>
                    <a:lnTo>
                      <a:pt x="9731" y="4875"/>
                    </a:lnTo>
                    <a:lnTo>
                      <a:pt x="9602" y="4764"/>
                    </a:lnTo>
                    <a:lnTo>
                      <a:pt x="9491" y="4634"/>
                    </a:lnTo>
                    <a:lnTo>
                      <a:pt x="9361" y="4486"/>
                    </a:lnTo>
                    <a:lnTo>
                      <a:pt x="9250" y="4319"/>
                    </a:lnTo>
                    <a:lnTo>
                      <a:pt x="9138" y="4133"/>
                    </a:lnTo>
                    <a:lnTo>
                      <a:pt x="9046" y="3911"/>
                    </a:lnTo>
                    <a:lnTo>
                      <a:pt x="8990" y="3670"/>
                    </a:lnTo>
                    <a:lnTo>
                      <a:pt x="8934" y="3411"/>
                    </a:lnTo>
                    <a:lnTo>
                      <a:pt x="9213" y="3707"/>
                    </a:lnTo>
                    <a:lnTo>
                      <a:pt x="9491" y="4004"/>
                    </a:lnTo>
                    <a:lnTo>
                      <a:pt x="9843" y="4319"/>
                    </a:lnTo>
                    <a:lnTo>
                      <a:pt x="10250" y="4634"/>
                    </a:lnTo>
                    <a:lnTo>
                      <a:pt x="10454" y="4801"/>
                    </a:lnTo>
                    <a:lnTo>
                      <a:pt x="10677" y="4930"/>
                    </a:lnTo>
                    <a:lnTo>
                      <a:pt x="10899" y="5060"/>
                    </a:lnTo>
                    <a:lnTo>
                      <a:pt x="11122" y="5171"/>
                    </a:lnTo>
                    <a:lnTo>
                      <a:pt x="11344" y="5264"/>
                    </a:lnTo>
                    <a:lnTo>
                      <a:pt x="11548" y="5301"/>
                    </a:lnTo>
                    <a:lnTo>
                      <a:pt x="11863" y="5357"/>
                    </a:lnTo>
                    <a:lnTo>
                      <a:pt x="12178" y="5375"/>
                    </a:lnTo>
                    <a:lnTo>
                      <a:pt x="12493" y="5394"/>
                    </a:lnTo>
                    <a:lnTo>
                      <a:pt x="12808" y="5375"/>
                    </a:lnTo>
                    <a:lnTo>
                      <a:pt x="13142" y="5338"/>
                    </a:lnTo>
                    <a:lnTo>
                      <a:pt x="13457" y="5283"/>
                    </a:lnTo>
                    <a:lnTo>
                      <a:pt x="13753" y="5208"/>
                    </a:lnTo>
                    <a:lnTo>
                      <a:pt x="14069" y="5116"/>
                    </a:lnTo>
                    <a:lnTo>
                      <a:pt x="14198" y="5171"/>
                    </a:lnTo>
                    <a:lnTo>
                      <a:pt x="14180" y="5060"/>
                    </a:lnTo>
                    <a:lnTo>
                      <a:pt x="14402" y="4967"/>
                    </a:lnTo>
                    <a:lnTo>
                      <a:pt x="14606" y="4875"/>
                    </a:lnTo>
                    <a:lnTo>
                      <a:pt x="14791" y="4764"/>
                    </a:lnTo>
                    <a:lnTo>
                      <a:pt x="14977" y="4634"/>
                    </a:lnTo>
                    <a:lnTo>
                      <a:pt x="14847" y="4208"/>
                    </a:lnTo>
                    <a:lnTo>
                      <a:pt x="14680" y="3800"/>
                    </a:lnTo>
                    <a:lnTo>
                      <a:pt x="14513" y="3429"/>
                    </a:lnTo>
                    <a:lnTo>
                      <a:pt x="14328" y="3095"/>
                    </a:lnTo>
                    <a:lnTo>
                      <a:pt x="14124" y="2762"/>
                    </a:lnTo>
                    <a:lnTo>
                      <a:pt x="13920" y="2465"/>
                    </a:lnTo>
                    <a:lnTo>
                      <a:pt x="13698" y="2187"/>
                    </a:lnTo>
                    <a:lnTo>
                      <a:pt x="13457" y="1928"/>
                    </a:lnTo>
                    <a:lnTo>
                      <a:pt x="13216" y="1705"/>
                    </a:lnTo>
                    <a:lnTo>
                      <a:pt x="12975" y="1483"/>
                    </a:lnTo>
                    <a:lnTo>
                      <a:pt x="12715" y="1279"/>
                    </a:lnTo>
                    <a:lnTo>
                      <a:pt x="12456" y="1112"/>
                    </a:lnTo>
                    <a:lnTo>
                      <a:pt x="12197" y="945"/>
                    </a:lnTo>
                    <a:lnTo>
                      <a:pt x="11919" y="797"/>
                    </a:lnTo>
                    <a:lnTo>
                      <a:pt x="11659" y="667"/>
                    </a:lnTo>
                    <a:lnTo>
                      <a:pt x="11400" y="556"/>
                    </a:lnTo>
                    <a:lnTo>
                      <a:pt x="11122" y="464"/>
                    </a:lnTo>
                    <a:lnTo>
                      <a:pt x="10862" y="371"/>
                    </a:lnTo>
                    <a:lnTo>
                      <a:pt x="10343" y="223"/>
                    </a:lnTo>
                    <a:lnTo>
                      <a:pt x="9861" y="130"/>
                    </a:lnTo>
                    <a:lnTo>
                      <a:pt x="9416" y="56"/>
                    </a:lnTo>
                    <a:lnTo>
                      <a:pt x="9009" y="19"/>
                    </a:lnTo>
                    <a:lnTo>
                      <a:pt x="8656" y="0"/>
                    </a:lnTo>
                    <a:lnTo>
                      <a:pt x="8175" y="19"/>
                    </a:lnTo>
                    <a:lnTo>
                      <a:pt x="77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87;p46"/>
              <p:cNvSpPr/>
              <p:nvPr/>
            </p:nvSpPr>
            <p:spPr>
              <a:xfrm>
                <a:off x="5385175" y="3543250"/>
                <a:ext cx="95475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839" extrusionOk="0">
                    <a:moveTo>
                      <a:pt x="1724" y="1"/>
                    </a:moveTo>
                    <a:lnTo>
                      <a:pt x="1465" y="38"/>
                    </a:lnTo>
                    <a:lnTo>
                      <a:pt x="1335" y="75"/>
                    </a:lnTo>
                    <a:lnTo>
                      <a:pt x="1205" y="112"/>
                    </a:lnTo>
                    <a:lnTo>
                      <a:pt x="1057" y="186"/>
                    </a:lnTo>
                    <a:lnTo>
                      <a:pt x="909" y="260"/>
                    </a:lnTo>
                    <a:lnTo>
                      <a:pt x="742" y="353"/>
                    </a:lnTo>
                    <a:lnTo>
                      <a:pt x="594" y="483"/>
                    </a:lnTo>
                    <a:lnTo>
                      <a:pt x="445" y="613"/>
                    </a:lnTo>
                    <a:lnTo>
                      <a:pt x="316" y="761"/>
                    </a:lnTo>
                    <a:lnTo>
                      <a:pt x="204" y="928"/>
                    </a:lnTo>
                    <a:lnTo>
                      <a:pt x="130" y="1094"/>
                    </a:lnTo>
                    <a:lnTo>
                      <a:pt x="75" y="1280"/>
                    </a:lnTo>
                    <a:lnTo>
                      <a:pt x="37" y="1465"/>
                    </a:lnTo>
                    <a:lnTo>
                      <a:pt x="19" y="1669"/>
                    </a:lnTo>
                    <a:lnTo>
                      <a:pt x="0" y="1873"/>
                    </a:lnTo>
                    <a:lnTo>
                      <a:pt x="19" y="2077"/>
                    </a:lnTo>
                    <a:lnTo>
                      <a:pt x="56" y="2262"/>
                    </a:lnTo>
                    <a:lnTo>
                      <a:pt x="93" y="2466"/>
                    </a:lnTo>
                    <a:lnTo>
                      <a:pt x="149" y="2670"/>
                    </a:lnTo>
                    <a:lnTo>
                      <a:pt x="204" y="2874"/>
                    </a:lnTo>
                    <a:lnTo>
                      <a:pt x="278" y="3059"/>
                    </a:lnTo>
                    <a:lnTo>
                      <a:pt x="445" y="3411"/>
                    </a:lnTo>
                    <a:lnTo>
                      <a:pt x="556" y="3578"/>
                    </a:lnTo>
                    <a:lnTo>
                      <a:pt x="686" y="3745"/>
                    </a:lnTo>
                    <a:lnTo>
                      <a:pt x="834" y="3893"/>
                    </a:lnTo>
                    <a:lnTo>
                      <a:pt x="1001" y="4041"/>
                    </a:lnTo>
                    <a:lnTo>
                      <a:pt x="1168" y="4190"/>
                    </a:lnTo>
                    <a:lnTo>
                      <a:pt x="1353" y="4301"/>
                    </a:lnTo>
                    <a:lnTo>
                      <a:pt x="1557" y="4431"/>
                    </a:lnTo>
                    <a:lnTo>
                      <a:pt x="1761" y="4523"/>
                    </a:lnTo>
                    <a:lnTo>
                      <a:pt x="1965" y="4616"/>
                    </a:lnTo>
                    <a:lnTo>
                      <a:pt x="2187" y="4709"/>
                    </a:lnTo>
                    <a:lnTo>
                      <a:pt x="2391" y="4764"/>
                    </a:lnTo>
                    <a:lnTo>
                      <a:pt x="2614" y="4801"/>
                    </a:lnTo>
                    <a:lnTo>
                      <a:pt x="2818" y="4838"/>
                    </a:lnTo>
                    <a:lnTo>
                      <a:pt x="3022" y="4838"/>
                    </a:lnTo>
                    <a:lnTo>
                      <a:pt x="3207" y="4820"/>
                    </a:lnTo>
                    <a:lnTo>
                      <a:pt x="3374" y="4783"/>
                    </a:lnTo>
                    <a:lnTo>
                      <a:pt x="3466" y="4746"/>
                    </a:lnTo>
                    <a:lnTo>
                      <a:pt x="3540" y="4690"/>
                    </a:lnTo>
                    <a:lnTo>
                      <a:pt x="3596" y="4635"/>
                    </a:lnTo>
                    <a:lnTo>
                      <a:pt x="3652" y="4542"/>
                    </a:lnTo>
                    <a:lnTo>
                      <a:pt x="3689" y="4449"/>
                    </a:lnTo>
                    <a:lnTo>
                      <a:pt x="3726" y="4338"/>
                    </a:lnTo>
                    <a:lnTo>
                      <a:pt x="3781" y="4078"/>
                    </a:lnTo>
                    <a:lnTo>
                      <a:pt x="3800" y="3782"/>
                    </a:lnTo>
                    <a:lnTo>
                      <a:pt x="3819" y="3467"/>
                    </a:lnTo>
                    <a:lnTo>
                      <a:pt x="3800" y="3133"/>
                    </a:lnTo>
                    <a:lnTo>
                      <a:pt x="3763" y="2781"/>
                    </a:lnTo>
                    <a:lnTo>
                      <a:pt x="3670" y="2114"/>
                    </a:lnTo>
                    <a:lnTo>
                      <a:pt x="3578" y="1521"/>
                    </a:lnTo>
                    <a:lnTo>
                      <a:pt x="3466" y="965"/>
                    </a:lnTo>
                    <a:lnTo>
                      <a:pt x="3374" y="835"/>
                    </a:lnTo>
                    <a:lnTo>
                      <a:pt x="3262" y="705"/>
                    </a:lnTo>
                    <a:lnTo>
                      <a:pt x="3133" y="575"/>
                    </a:lnTo>
                    <a:lnTo>
                      <a:pt x="3003" y="464"/>
                    </a:lnTo>
                    <a:lnTo>
                      <a:pt x="2725" y="279"/>
                    </a:lnTo>
                    <a:lnTo>
                      <a:pt x="2465" y="131"/>
                    </a:lnTo>
                    <a:lnTo>
                      <a:pt x="2317" y="75"/>
                    </a:lnTo>
                    <a:lnTo>
                      <a:pt x="2150" y="38"/>
                    </a:lnTo>
                    <a:lnTo>
                      <a:pt x="19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088;p46"/>
              <p:cNvSpPr/>
              <p:nvPr/>
            </p:nvSpPr>
            <p:spPr>
              <a:xfrm>
                <a:off x="5398150" y="3576150"/>
                <a:ext cx="737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36" extrusionOk="0">
                    <a:moveTo>
                      <a:pt x="75" y="1"/>
                    </a:moveTo>
                    <a:lnTo>
                      <a:pt x="37" y="19"/>
                    </a:lnTo>
                    <a:lnTo>
                      <a:pt x="0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19" y="149"/>
                    </a:lnTo>
                    <a:lnTo>
                      <a:pt x="37" y="186"/>
                    </a:lnTo>
                    <a:lnTo>
                      <a:pt x="2799" y="1817"/>
                    </a:lnTo>
                    <a:lnTo>
                      <a:pt x="2855" y="1836"/>
                    </a:lnTo>
                    <a:lnTo>
                      <a:pt x="2910" y="1817"/>
                    </a:lnTo>
                    <a:lnTo>
                      <a:pt x="2947" y="1780"/>
                    </a:lnTo>
                    <a:lnTo>
                      <a:pt x="2947" y="1743"/>
                    </a:lnTo>
                    <a:lnTo>
                      <a:pt x="2947" y="1706"/>
                    </a:lnTo>
                    <a:lnTo>
                      <a:pt x="2929" y="1669"/>
                    </a:lnTo>
                    <a:lnTo>
                      <a:pt x="2910" y="1650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089;p46"/>
              <p:cNvSpPr/>
              <p:nvPr/>
            </p:nvSpPr>
            <p:spPr>
              <a:xfrm>
                <a:off x="5416225" y="3571525"/>
                <a:ext cx="47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392" extrusionOk="0">
                    <a:moveTo>
                      <a:pt x="1742" y="1"/>
                    </a:moveTo>
                    <a:lnTo>
                      <a:pt x="1724" y="38"/>
                    </a:lnTo>
                    <a:lnTo>
                      <a:pt x="19" y="2225"/>
                    </a:lnTo>
                    <a:lnTo>
                      <a:pt x="19" y="2262"/>
                    </a:lnTo>
                    <a:lnTo>
                      <a:pt x="0" y="2299"/>
                    </a:lnTo>
                    <a:lnTo>
                      <a:pt x="19" y="2336"/>
                    </a:lnTo>
                    <a:lnTo>
                      <a:pt x="37" y="2373"/>
                    </a:lnTo>
                    <a:lnTo>
                      <a:pt x="111" y="2391"/>
                    </a:lnTo>
                    <a:lnTo>
                      <a:pt x="149" y="2373"/>
                    </a:lnTo>
                    <a:lnTo>
                      <a:pt x="186" y="2354"/>
                    </a:lnTo>
                    <a:lnTo>
                      <a:pt x="1872" y="149"/>
                    </a:lnTo>
                    <a:lnTo>
                      <a:pt x="1891" y="112"/>
                    </a:lnTo>
                    <a:lnTo>
                      <a:pt x="1891" y="75"/>
                    </a:lnTo>
                    <a:lnTo>
                      <a:pt x="1891" y="38"/>
                    </a:lnTo>
                    <a:lnTo>
                      <a:pt x="1854" y="19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090;p46"/>
              <p:cNvSpPr/>
              <p:nvPr/>
            </p:nvSpPr>
            <p:spPr>
              <a:xfrm>
                <a:off x="5382850" y="3541400"/>
                <a:ext cx="91325" cy="1251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006" extrusionOk="0">
                    <a:moveTo>
                      <a:pt x="1799" y="1"/>
                    </a:moveTo>
                    <a:lnTo>
                      <a:pt x="1558" y="19"/>
                    </a:lnTo>
                    <a:lnTo>
                      <a:pt x="1317" y="93"/>
                    </a:lnTo>
                    <a:lnTo>
                      <a:pt x="1076" y="186"/>
                    </a:lnTo>
                    <a:lnTo>
                      <a:pt x="853" y="316"/>
                    </a:lnTo>
                    <a:lnTo>
                      <a:pt x="612" y="483"/>
                    </a:lnTo>
                    <a:lnTo>
                      <a:pt x="464" y="612"/>
                    </a:lnTo>
                    <a:lnTo>
                      <a:pt x="334" y="761"/>
                    </a:lnTo>
                    <a:lnTo>
                      <a:pt x="242" y="928"/>
                    </a:lnTo>
                    <a:lnTo>
                      <a:pt x="149" y="1094"/>
                    </a:lnTo>
                    <a:lnTo>
                      <a:pt x="93" y="1280"/>
                    </a:lnTo>
                    <a:lnTo>
                      <a:pt x="38" y="1465"/>
                    </a:lnTo>
                    <a:lnTo>
                      <a:pt x="19" y="1669"/>
                    </a:lnTo>
                    <a:lnTo>
                      <a:pt x="1" y="1873"/>
                    </a:lnTo>
                    <a:lnTo>
                      <a:pt x="19" y="2095"/>
                    </a:lnTo>
                    <a:lnTo>
                      <a:pt x="38" y="2299"/>
                    </a:lnTo>
                    <a:lnTo>
                      <a:pt x="75" y="2521"/>
                    </a:lnTo>
                    <a:lnTo>
                      <a:pt x="130" y="2725"/>
                    </a:lnTo>
                    <a:lnTo>
                      <a:pt x="186" y="2929"/>
                    </a:lnTo>
                    <a:lnTo>
                      <a:pt x="260" y="3152"/>
                    </a:lnTo>
                    <a:lnTo>
                      <a:pt x="353" y="3337"/>
                    </a:lnTo>
                    <a:lnTo>
                      <a:pt x="464" y="3541"/>
                    </a:lnTo>
                    <a:lnTo>
                      <a:pt x="557" y="3689"/>
                    </a:lnTo>
                    <a:lnTo>
                      <a:pt x="668" y="3837"/>
                    </a:lnTo>
                    <a:lnTo>
                      <a:pt x="798" y="3986"/>
                    </a:lnTo>
                    <a:lnTo>
                      <a:pt x="927" y="4115"/>
                    </a:lnTo>
                    <a:lnTo>
                      <a:pt x="1076" y="4245"/>
                    </a:lnTo>
                    <a:lnTo>
                      <a:pt x="1243" y="4356"/>
                    </a:lnTo>
                    <a:lnTo>
                      <a:pt x="1409" y="4468"/>
                    </a:lnTo>
                    <a:lnTo>
                      <a:pt x="1595" y="4579"/>
                    </a:lnTo>
                    <a:lnTo>
                      <a:pt x="1947" y="4764"/>
                    </a:lnTo>
                    <a:lnTo>
                      <a:pt x="2151" y="4838"/>
                    </a:lnTo>
                    <a:lnTo>
                      <a:pt x="2336" y="4894"/>
                    </a:lnTo>
                    <a:lnTo>
                      <a:pt x="2521" y="4949"/>
                    </a:lnTo>
                    <a:lnTo>
                      <a:pt x="2707" y="4987"/>
                    </a:lnTo>
                    <a:lnTo>
                      <a:pt x="2892" y="5005"/>
                    </a:lnTo>
                    <a:lnTo>
                      <a:pt x="3077" y="5005"/>
                    </a:lnTo>
                    <a:lnTo>
                      <a:pt x="3300" y="4987"/>
                    </a:lnTo>
                    <a:lnTo>
                      <a:pt x="3504" y="4949"/>
                    </a:lnTo>
                    <a:lnTo>
                      <a:pt x="3541" y="4931"/>
                    </a:lnTo>
                    <a:lnTo>
                      <a:pt x="3559" y="4912"/>
                    </a:lnTo>
                    <a:lnTo>
                      <a:pt x="3578" y="4875"/>
                    </a:lnTo>
                    <a:lnTo>
                      <a:pt x="3578" y="4838"/>
                    </a:lnTo>
                    <a:lnTo>
                      <a:pt x="3559" y="4801"/>
                    </a:lnTo>
                    <a:lnTo>
                      <a:pt x="3522" y="4764"/>
                    </a:lnTo>
                    <a:lnTo>
                      <a:pt x="3448" y="4764"/>
                    </a:lnTo>
                    <a:lnTo>
                      <a:pt x="3281" y="4801"/>
                    </a:lnTo>
                    <a:lnTo>
                      <a:pt x="2911" y="4801"/>
                    </a:lnTo>
                    <a:lnTo>
                      <a:pt x="2725" y="4783"/>
                    </a:lnTo>
                    <a:lnTo>
                      <a:pt x="2521" y="4746"/>
                    </a:lnTo>
                    <a:lnTo>
                      <a:pt x="2318" y="4671"/>
                    </a:lnTo>
                    <a:lnTo>
                      <a:pt x="2114" y="4597"/>
                    </a:lnTo>
                    <a:lnTo>
                      <a:pt x="1910" y="4523"/>
                    </a:lnTo>
                    <a:lnTo>
                      <a:pt x="1706" y="4412"/>
                    </a:lnTo>
                    <a:lnTo>
                      <a:pt x="1521" y="4301"/>
                    </a:lnTo>
                    <a:lnTo>
                      <a:pt x="1335" y="4190"/>
                    </a:lnTo>
                    <a:lnTo>
                      <a:pt x="1150" y="4041"/>
                    </a:lnTo>
                    <a:lnTo>
                      <a:pt x="1002" y="3912"/>
                    </a:lnTo>
                    <a:lnTo>
                      <a:pt x="853" y="3763"/>
                    </a:lnTo>
                    <a:lnTo>
                      <a:pt x="742" y="3596"/>
                    </a:lnTo>
                    <a:lnTo>
                      <a:pt x="631" y="3448"/>
                    </a:lnTo>
                    <a:lnTo>
                      <a:pt x="538" y="3263"/>
                    </a:lnTo>
                    <a:lnTo>
                      <a:pt x="446" y="3078"/>
                    </a:lnTo>
                    <a:lnTo>
                      <a:pt x="371" y="2892"/>
                    </a:lnTo>
                    <a:lnTo>
                      <a:pt x="316" y="2688"/>
                    </a:lnTo>
                    <a:lnTo>
                      <a:pt x="260" y="2503"/>
                    </a:lnTo>
                    <a:lnTo>
                      <a:pt x="223" y="2299"/>
                    </a:lnTo>
                    <a:lnTo>
                      <a:pt x="205" y="2095"/>
                    </a:lnTo>
                    <a:lnTo>
                      <a:pt x="205" y="1910"/>
                    </a:lnTo>
                    <a:lnTo>
                      <a:pt x="205" y="1724"/>
                    </a:lnTo>
                    <a:lnTo>
                      <a:pt x="223" y="1539"/>
                    </a:lnTo>
                    <a:lnTo>
                      <a:pt x="260" y="1354"/>
                    </a:lnTo>
                    <a:lnTo>
                      <a:pt x="334" y="1187"/>
                    </a:lnTo>
                    <a:lnTo>
                      <a:pt x="409" y="1039"/>
                    </a:lnTo>
                    <a:lnTo>
                      <a:pt x="501" y="890"/>
                    </a:lnTo>
                    <a:lnTo>
                      <a:pt x="612" y="742"/>
                    </a:lnTo>
                    <a:lnTo>
                      <a:pt x="742" y="631"/>
                    </a:lnTo>
                    <a:lnTo>
                      <a:pt x="890" y="520"/>
                    </a:lnTo>
                    <a:lnTo>
                      <a:pt x="1039" y="427"/>
                    </a:lnTo>
                    <a:lnTo>
                      <a:pt x="1187" y="353"/>
                    </a:lnTo>
                    <a:lnTo>
                      <a:pt x="1335" y="297"/>
                    </a:lnTo>
                    <a:lnTo>
                      <a:pt x="1465" y="242"/>
                    </a:lnTo>
                    <a:lnTo>
                      <a:pt x="1595" y="223"/>
                    </a:lnTo>
                    <a:lnTo>
                      <a:pt x="1836" y="186"/>
                    </a:lnTo>
                    <a:lnTo>
                      <a:pt x="2058" y="186"/>
                    </a:lnTo>
                    <a:lnTo>
                      <a:pt x="2225" y="223"/>
                    </a:lnTo>
                    <a:lnTo>
                      <a:pt x="2373" y="260"/>
                    </a:lnTo>
                    <a:lnTo>
                      <a:pt x="2484" y="297"/>
                    </a:lnTo>
                    <a:lnTo>
                      <a:pt x="2707" y="390"/>
                    </a:lnTo>
                    <a:lnTo>
                      <a:pt x="2892" y="520"/>
                    </a:lnTo>
                    <a:lnTo>
                      <a:pt x="3077" y="649"/>
                    </a:lnTo>
                    <a:lnTo>
                      <a:pt x="3207" y="779"/>
                    </a:lnTo>
                    <a:lnTo>
                      <a:pt x="3411" y="1002"/>
                    </a:lnTo>
                    <a:lnTo>
                      <a:pt x="3467" y="1094"/>
                    </a:lnTo>
                    <a:lnTo>
                      <a:pt x="3504" y="1131"/>
                    </a:lnTo>
                    <a:lnTo>
                      <a:pt x="3541" y="1131"/>
                    </a:lnTo>
                    <a:lnTo>
                      <a:pt x="3578" y="1150"/>
                    </a:lnTo>
                    <a:lnTo>
                      <a:pt x="3615" y="1131"/>
                    </a:lnTo>
                    <a:lnTo>
                      <a:pt x="3633" y="1094"/>
                    </a:lnTo>
                    <a:lnTo>
                      <a:pt x="3652" y="1057"/>
                    </a:lnTo>
                    <a:lnTo>
                      <a:pt x="3652" y="1020"/>
                    </a:lnTo>
                    <a:lnTo>
                      <a:pt x="3633" y="983"/>
                    </a:lnTo>
                    <a:lnTo>
                      <a:pt x="3559" y="872"/>
                    </a:lnTo>
                    <a:lnTo>
                      <a:pt x="3467" y="779"/>
                    </a:lnTo>
                    <a:lnTo>
                      <a:pt x="3355" y="649"/>
                    </a:lnTo>
                    <a:lnTo>
                      <a:pt x="3189" y="501"/>
                    </a:lnTo>
                    <a:lnTo>
                      <a:pt x="3003" y="353"/>
                    </a:lnTo>
                    <a:lnTo>
                      <a:pt x="2799" y="223"/>
                    </a:lnTo>
                    <a:lnTo>
                      <a:pt x="2540" y="112"/>
                    </a:lnTo>
                    <a:lnTo>
                      <a:pt x="2299" y="38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091;p46"/>
              <p:cNvSpPr/>
              <p:nvPr/>
            </p:nvSpPr>
            <p:spPr>
              <a:xfrm>
                <a:off x="5469500" y="3372750"/>
                <a:ext cx="5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724" extrusionOk="0">
                    <a:moveTo>
                      <a:pt x="112" y="0"/>
                    </a:moveTo>
                    <a:lnTo>
                      <a:pt x="75" y="19"/>
                    </a:ln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" y="167"/>
                    </a:lnTo>
                    <a:lnTo>
                      <a:pt x="38" y="186"/>
                    </a:lnTo>
                    <a:lnTo>
                      <a:pt x="334" y="371"/>
                    </a:lnTo>
                    <a:lnTo>
                      <a:pt x="649" y="612"/>
                    </a:lnTo>
                    <a:lnTo>
                      <a:pt x="1280" y="1094"/>
                    </a:lnTo>
                    <a:lnTo>
                      <a:pt x="1780" y="1520"/>
                    </a:lnTo>
                    <a:lnTo>
                      <a:pt x="1984" y="1687"/>
                    </a:lnTo>
                    <a:lnTo>
                      <a:pt x="2021" y="1705"/>
                    </a:lnTo>
                    <a:lnTo>
                      <a:pt x="2058" y="1724"/>
                    </a:lnTo>
                    <a:lnTo>
                      <a:pt x="2095" y="1705"/>
                    </a:lnTo>
                    <a:lnTo>
                      <a:pt x="2132" y="1687"/>
                    </a:lnTo>
                    <a:lnTo>
                      <a:pt x="2151" y="1650"/>
                    </a:lnTo>
                    <a:lnTo>
                      <a:pt x="2151" y="1613"/>
                    </a:lnTo>
                    <a:lnTo>
                      <a:pt x="2151" y="1576"/>
                    </a:lnTo>
                    <a:lnTo>
                      <a:pt x="2114" y="1539"/>
                    </a:lnTo>
                    <a:lnTo>
                      <a:pt x="1891" y="1353"/>
                    </a:lnTo>
                    <a:lnTo>
                      <a:pt x="1391" y="927"/>
                    </a:lnTo>
                    <a:lnTo>
                      <a:pt x="742" y="445"/>
                    </a:lnTo>
                    <a:lnTo>
                      <a:pt x="427" y="204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092;p46"/>
              <p:cNvSpPr/>
              <p:nvPr/>
            </p:nvSpPr>
            <p:spPr>
              <a:xfrm>
                <a:off x="5583950" y="3523800"/>
                <a:ext cx="394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595" extrusionOk="0">
                    <a:moveTo>
                      <a:pt x="761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05" y="260"/>
                    </a:lnTo>
                    <a:lnTo>
                      <a:pt x="112" y="371"/>
                    </a:lnTo>
                    <a:lnTo>
                      <a:pt x="56" y="519"/>
                    </a:lnTo>
                    <a:lnTo>
                      <a:pt x="1" y="668"/>
                    </a:lnTo>
                    <a:lnTo>
                      <a:pt x="1" y="816"/>
                    </a:lnTo>
                    <a:lnTo>
                      <a:pt x="19" y="983"/>
                    </a:lnTo>
                    <a:lnTo>
                      <a:pt x="75" y="1131"/>
                    </a:lnTo>
                    <a:lnTo>
                      <a:pt x="149" y="1261"/>
                    </a:lnTo>
                    <a:lnTo>
                      <a:pt x="242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64" y="1557"/>
                    </a:lnTo>
                    <a:lnTo>
                      <a:pt x="1113" y="1520"/>
                    </a:lnTo>
                    <a:lnTo>
                      <a:pt x="1242" y="1446"/>
                    </a:lnTo>
                    <a:lnTo>
                      <a:pt x="1372" y="1335"/>
                    </a:lnTo>
                    <a:lnTo>
                      <a:pt x="1465" y="1224"/>
                    </a:lnTo>
                    <a:lnTo>
                      <a:pt x="1520" y="1075"/>
                    </a:lnTo>
                    <a:lnTo>
                      <a:pt x="1558" y="927"/>
                    </a:lnTo>
                    <a:lnTo>
                      <a:pt x="1576" y="779"/>
                    </a:lnTo>
                    <a:lnTo>
                      <a:pt x="1558" y="612"/>
                    </a:lnTo>
                    <a:lnTo>
                      <a:pt x="1502" y="464"/>
                    </a:lnTo>
                    <a:lnTo>
                      <a:pt x="1428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6" y="56"/>
                    </a:lnTo>
                    <a:lnTo>
                      <a:pt x="927" y="19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093;p46"/>
              <p:cNvSpPr/>
              <p:nvPr/>
            </p:nvSpPr>
            <p:spPr>
              <a:xfrm>
                <a:off x="5705825" y="3523800"/>
                <a:ext cx="3940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95" extrusionOk="0">
                    <a:moveTo>
                      <a:pt x="760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23" y="260"/>
                    </a:lnTo>
                    <a:lnTo>
                      <a:pt x="130" y="371"/>
                    </a:lnTo>
                    <a:lnTo>
                      <a:pt x="56" y="519"/>
                    </a:lnTo>
                    <a:lnTo>
                      <a:pt x="19" y="668"/>
                    </a:lnTo>
                    <a:lnTo>
                      <a:pt x="0" y="816"/>
                    </a:lnTo>
                    <a:lnTo>
                      <a:pt x="19" y="983"/>
                    </a:lnTo>
                    <a:lnTo>
                      <a:pt x="74" y="1131"/>
                    </a:lnTo>
                    <a:lnTo>
                      <a:pt x="148" y="1261"/>
                    </a:lnTo>
                    <a:lnTo>
                      <a:pt x="260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82" y="1557"/>
                    </a:lnTo>
                    <a:lnTo>
                      <a:pt x="1131" y="1520"/>
                    </a:lnTo>
                    <a:lnTo>
                      <a:pt x="1261" y="1446"/>
                    </a:lnTo>
                    <a:lnTo>
                      <a:pt x="1372" y="1335"/>
                    </a:lnTo>
                    <a:lnTo>
                      <a:pt x="1464" y="1224"/>
                    </a:lnTo>
                    <a:lnTo>
                      <a:pt x="1539" y="1075"/>
                    </a:lnTo>
                    <a:lnTo>
                      <a:pt x="1576" y="927"/>
                    </a:lnTo>
                    <a:lnTo>
                      <a:pt x="1576" y="779"/>
                    </a:lnTo>
                    <a:lnTo>
                      <a:pt x="1557" y="612"/>
                    </a:lnTo>
                    <a:lnTo>
                      <a:pt x="1520" y="464"/>
                    </a:lnTo>
                    <a:lnTo>
                      <a:pt x="1427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5" y="56"/>
                    </a:lnTo>
                    <a:lnTo>
                      <a:pt x="927" y="19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094;p46"/>
              <p:cNvSpPr/>
              <p:nvPr/>
            </p:nvSpPr>
            <p:spPr>
              <a:xfrm>
                <a:off x="5563575" y="3473750"/>
                <a:ext cx="681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1132" extrusionOk="0">
                    <a:moveTo>
                      <a:pt x="1576" y="1"/>
                    </a:moveTo>
                    <a:lnTo>
                      <a:pt x="1335" y="56"/>
                    </a:lnTo>
                    <a:lnTo>
                      <a:pt x="1112" y="112"/>
                    </a:lnTo>
                    <a:lnTo>
                      <a:pt x="908" y="205"/>
                    </a:lnTo>
                    <a:lnTo>
                      <a:pt x="742" y="297"/>
                    </a:lnTo>
                    <a:lnTo>
                      <a:pt x="575" y="409"/>
                    </a:lnTo>
                    <a:lnTo>
                      <a:pt x="426" y="520"/>
                    </a:lnTo>
                    <a:lnTo>
                      <a:pt x="204" y="742"/>
                    </a:lnTo>
                    <a:lnTo>
                      <a:pt x="56" y="909"/>
                    </a:lnTo>
                    <a:lnTo>
                      <a:pt x="19" y="965"/>
                    </a:lnTo>
                    <a:lnTo>
                      <a:pt x="0" y="1002"/>
                    </a:lnTo>
                    <a:lnTo>
                      <a:pt x="0" y="1039"/>
                    </a:lnTo>
                    <a:lnTo>
                      <a:pt x="19" y="1076"/>
                    </a:lnTo>
                    <a:lnTo>
                      <a:pt x="37" y="1113"/>
                    </a:lnTo>
                    <a:lnTo>
                      <a:pt x="93" y="1131"/>
                    </a:lnTo>
                    <a:lnTo>
                      <a:pt x="148" y="1113"/>
                    </a:lnTo>
                    <a:lnTo>
                      <a:pt x="167" y="1076"/>
                    </a:lnTo>
                    <a:lnTo>
                      <a:pt x="223" y="1002"/>
                    </a:lnTo>
                    <a:lnTo>
                      <a:pt x="352" y="853"/>
                    </a:lnTo>
                    <a:lnTo>
                      <a:pt x="575" y="649"/>
                    </a:lnTo>
                    <a:lnTo>
                      <a:pt x="704" y="557"/>
                    </a:lnTo>
                    <a:lnTo>
                      <a:pt x="834" y="464"/>
                    </a:lnTo>
                    <a:lnTo>
                      <a:pt x="1001" y="371"/>
                    </a:lnTo>
                    <a:lnTo>
                      <a:pt x="1186" y="297"/>
                    </a:lnTo>
                    <a:lnTo>
                      <a:pt x="1390" y="242"/>
                    </a:lnTo>
                    <a:lnTo>
                      <a:pt x="1594" y="205"/>
                    </a:lnTo>
                    <a:lnTo>
                      <a:pt x="1817" y="205"/>
                    </a:lnTo>
                    <a:lnTo>
                      <a:pt x="2057" y="223"/>
                    </a:lnTo>
                    <a:lnTo>
                      <a:pt x="2317" y="297"/>
                    </a:lnTo>
                    <a:lnTo>
                      <a:pt x="2595" y="390"/>
                    </a:lnTo>
                    <a:lnTo>
                      <a:pt x="2632" y="409"/>
                    </a:lnTo>
                    <a:lnTo>
                      <a:pt x="2669" y="409"/>
                    </a:lnTo>
                    <a:lnTo>
                      <a:pt x="2688" y="371"/>
                    </a:lnTo>
                    <a:lnTo>
                      <a:pt x="2725" y="353"/>
                    </a:lnTo>
                    <a:lnTo>
                      <a:pt x="2725" y="316"/>
                    </a:lnTo>
                    <a:lnTo>
                      <a:pt x="2725" y="279"/>
                    </a:lnTo>
                    <a:lnTo>
                      <a:pt x="2706" y="242"/>
                    </a:lnTo>
                    <a:lnTo>
                      <a:pt x="2669" y="223"/>
                    </a:lnTo>
                    <a:lnTo>
                      <a:pt x="2373" y="93"/>
                    </a:lnTo>
                    <a:lnTo>
                      <a:pt x="2095" y="38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095;p46"/>
              <p:cNvSpPr/>
              <p:nvPr/>
            </p:nvSpPr>
            <p:spPr>
              <a:xfrm>
                <a:off x="5706275" y="3473300"/>
                <a:ext cx="625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150" extrusionOk="0">
                    <a:moveTo>
                      <a:pt x="853" y="0"/>
                    </a:moveTo>
                    <a:lnTo>
                      <a:pt x="612" y="19"/>
                    </a:lnTo>
                    <a:lnTo>
                      <a:pt x="353" y="56"/>
                    </a:lnTo>
                    <a:lnTo>
                      <a:pt x="75" y="149"/>
                    </a:lnTo>
                    <a:lnTo>
                      <a:pt x="38" y="167"/>
                    </a:lnTo>
                    <a:lnTo>
                      <a:pt x="19" y="204"/>
                    </a:lnTo>
                    <a:lnTo>
                      <a:pt x="1" y="241"/>
                    </a:lnTo>
                    <a:lnTo>
                      <a:pt x="19" y="278"/>
                    </a:lnTo>
                    <a:lnTo>
                      <a:pt x="38" y="315"/>
                    </a:lnTo>
                    <a:lnTo>
                      <a:pt x="56" y="334"/>
                    </a:lnTo>
                    <a:lnTo>
                      <a:pt x="149" y="334"/>
                    </a:lnTo>
                    <a:lnTo>
                      <a:pt x="390" y="260"/>
                    </a:lnTo>
                    <a:lnTo>
                      <a:pt x="631" y="204"/>
                    </a:lnTo>
                    <a:lnTo>
                      <a:pt x="853" y="186"/>
                    </a:lnTo>
                    <a:lnTo>
                      <a:pt x="1057" y="204"/>
                    </a:lnTo>
                    <a:lnTo>
                      <a:pt x="1243" y="260"/>
                    </a:lnTo>
                    <a:lnTo>
                      <a:pt x="1428" y="315"/>
                    </a:lnTo>
                    <a:lnTo>
                      <a:pt x="1576" y="389"/>
                    </a:lnTo>
                    <a:lnTo>
                      <a:pt x="1724" y="482"/>
                    </a:lnTo>
                    <a:lnTo>
                      <a:pt x="1873" y="575"/>
                    </a:lnTo>
                    <a:lnTo>
                      <a:pt x="1984" y="686"/>
                    </a:lnTo>
                    <a:lnTo>
                      <a:pt x="2169" y="871"/>
                    </a:lnTo>
                    <a:lnTo>
                      <a:pt x="2280" y="1020"/>
                    </a:lnTo>
                    <a:lnTo>
                      <a:pt x="2318" y="1094"/>
                    </a:lnTo>
                    <a:lnTo>
                      <a:pt x="2355" y="1131"/>
                    </a:lnTo>
                    <a:lnTo>
                      <a:pt x="2410" y="1149"/>
                    </a:lnTo>
                    <a:lnTo>
                      <a:pt x="2466" y="1131"/>
                    </a:lnTo>
                    <a:lnTo>
                      <a:pt x="2484" y="1094"/>
                    </a:lnTo>
                    <a:lnTo>
                      <a:pt x="2503" y="1075"/>
                    </a:lnTo>
                    <a:lnTo>
                      <a:pt x="2503" y="1020"/>
                    </a:lnTo>
                    <a:lnTo>
                      <a:pt x="2503" y="983"/>
                    </a:lnTo>
                    <a:lnTo>
                      <a:pt x="2447" y="927"/>
                    </a:lnTo>
                    <a:lnTo>
                      <a:pt x="2318" y="760"/>
                    </a:lnTo>
                    <a:lnTo>
                      <a:pt x="2132" y="556"/>
                    </a:lnTo>
                    <a:lnTo>
                      <a:pt x="2002" y="445"/>
                    </a:lnTo>
                    <a:lnTo>
                      <a:pt x="1854" y="334"/>
                    </a:lnTo>
                    <a:lnTo>
                      <a:pt x="1687" y="241"/>
                    </a:lnTo>
                    <a:lnTo>
                      <a:pt x="1502" y="149"/>
                    </a:lnTo>
                    <a:lnTo>
                      <a:pt x="1298" y="74"/>
                    </a:lnTo>
                    <a:lnTo>
                      <a:pt x="1094" y="19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96;p46"/>
              <p:cNvSpPr/>
              <p:nvPr/>
            </p:nvSpPr>
            <p:spPr>
              <a:xfrm>
                <a:off x="5601550" y="3631300"/>
                <a:ext cx="1168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7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9" y="167"/>
                    </a:lnTo>
                    <a:lnTo>
                      <a:pt x="75" y="223"/>
                    </a:lnTo>
                    <a:lnTo>
                      <a:pt x="205" y="371"/>
                    </a:lnTo>
                    <a:lnTo>
                      <a:pt x="427" y="556"/>
                    </a:lnTo>
                    <a:lnTo>
                      <a:pt x="724" y="779"/>
                    </a:lnTo>
                    <a:lnTo>
                      <a:pt x="909" y="890"/>
                    </a:lnTo>
                    <a:lnTo>
                      <a:pt x="1113" y="1001"/>
                    </a:lnTo>
                    <a:lnTo>
                      <a:pt x="1317" y="1094"/>
                    </a:lnTo>
                    <a:lnTo>
                      <a:pt x="1558" y="1187"/>
                    </a:lnTo>
                    <a:lnTo>
                      <a:pt x="1799" y="1261"/>
                    </a:lnTo>
                    <a:lnTo>
                      <a:pt x="2058" y="1316"/>
                    </a:lnTo>
                    <a:lnTo>
                      <a:pt x="2336" y="1353"/>
                    </a:lnTo>
                    <a:lnTo>
                      <a:pt x="2633" y="1372"/>
                    </a:lnTo>
                    <a:lnTo>
                      <a:pt x="2855" y="1372"/>
                    </a:lnTo>
                    <a:lnTo>
                      <a:pt x="3096" y="1335"/>
                    </a:lnTo>
                    <a:lnTo>
                      <a:pt x="3337" y="1298"/>
                    </a:lnTo>
                    <a:lnTo>
                      <a:pt x="3578" y="1242"/>
                    </a:lnTo>
                    <a:lnTo>
                      <a:pt x="3838" y="1150"/>
                    </a:lnTo>
                    <a:lnTo>
                      <a:pt x="4097" y="1038"/>
                    </a:lnTo>
                    <a:lnTo>
                      <a:pt x="4357" y="909"/>
                    </a:lnTo>
                    <a:lnTo>
                      <a:pt x="4635" y="760"/>
                    </a:lnTo>
                    <a:lnTo>
                      <a:pt x="4653" y="723"/>
                    </a:lnTo>
                    <a:lnTo>
                      <a:pt x="4672" y="686"/>
                    </a:lnTo>
                    <a:lnTo>
                      <a:pt x="4672" y="649"/>
                    </a:lnTo>
                    <a:lnTo>
                      <a:pt x="4653" y="612"/>
                    </a:lnTo>
                    <a:lnTo>
                      <a:pt x="4635" y="594"/>
                    </a:lnTo>
                    <a:lnTo>
                      <a:pt x="4597" y="575"/>
                    </a:lnTo>
                    <a:lnTo>
                      <a:pt x="4560" y="575"/>
                    </a:lnTo>
                    <a:lnTo>
                      <a:pt x="4523" y="594"/>
                    </a:lnTo>
                    <a:lnTo>
                      <a:pt x="4282" y="723"/>
                    </a:lnTo>
                    <a:lnTo>
                      <a:pt x="4060" y="835"/>
                    </a:lnTo>
                    <a:lnTo>
                      <a:pt x="3838" y="946"/>
                    </a:lnTo>
                    <a:lnTo>
                      <a:pt x="3615" y="1020"/>
                    </a:lnTo>
                    <a:lnTo>
                      <a:pt x="3393" y="1075"/>
                    </a:lnTo>
                    <a:lnTo>
                      <a:pt x="3189" y="1131"/>
                    </a:lnTo>
                    <a:lnTo>
                      <a:pt x="2985" y="1168"/>
                    </a:lnTo>
                    <a:lnTo>
                      <a:pt x="2781" y="1187"/>
                    </a:lnTo>
                    <a:lnTo>
                      <a:pt x="2392" y="1187"/>
                    </a:lnTo>
                    <a:lnTo>
                      <a:pt x="2040" y="1131"/>
                    </a:lnTo>
                    <a:lnTo>
                      <a:pt x="1725" y="1057"/>
                    </a:lnTo>
                    <a:lnTo>
                      <a:pt x="1428" y="946"/>
                    </a:lnTo>
                    <a:lnTo>
                      <a:pt x="1150" y="816"/>
                    </a:lnTo>
                    <a:lnTo>
                      <a:pt x="909" y="668"/>
                    </a:lnTo>
                    <a:lnTo>
                      <a:pt x="705" y="519"/>
                    </a:lnTo>
                    <a:lnTo>
                      <a:pt x="520" y="390"/>
                    </a:lnTo>
                    <a:lnTo>
                      <a:pt x="279" y="149"/>
                    </a:lnTo>
                    <a:lnTo>
                      <a:pt x="168" y="38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097;p46"/>
              <p:cNvSpPr/>
              <p:nvPr/>
            </p:nvSpPr>
            <p:spPr>
              <a:xfrm>
                <a:off x="5675225" y="3519625"/>
                <a:ext cx="352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4913" extrusionOk="0">
                    <a:moveTo>
                      <a:pt x="205" y="1"/>
                    </a:moveTo>
                    <a:lnTo>
                      <a:pt x="149" y="19"/>
                    </a:lnTo>
                    <a:lnTo>
                      <a:pt x="131" y="38"/>
                    </a:lnTo>
                    <a:lnTo>
                      <a:pt x="112" y="75"/>
                    </a:lnTo>
                    <a:lnTo>
                      <a:pt x="94" y="112"/>
                    </a:lnTo>
                    <a:lnTo>
                      <a:pt x="94" y="1632"/>
                    </a:lnTo>
                    <a:lnTo>
                      <a:pt x="112" y="1669"/>
                    </a:lnTo>
                    <a:lnTo>
                      <a:pt x="131" y="1706"/>
                    </a:lnTo>
                    <a:lnTo>
                      <a:pt x="353" y="1873"/>
                    </a:lnTo>
                    <a:lnTo>
                      <a:pt x="538" y="2077"/>
                    </a:lnTo>
                    <a:lnTo>
                      <a:pt x="724" y="2317"/>
                    </a:lnTo>
                    <a:lnTo>
                      <a:pt x="872" y="2577"/>
                    </a:lnTo>
                    <a:lnTo>
                      <a:pt x="1020" y="2836"/>
                    </a:lnTo>
                    <a:lnTo>
                      <a:pt x="1113" y="3096"/>
                    </a:lnTo>
                    <a:lnTo>
                      <a:pt x="1187" y="3374"/>
                    </a:lnTo>
                    <a:lnTo>
                      <a:pt x="1224" y="3615"/>
                    </a:lnTo>
                    <a:lnTo>
                      <a:pt x="75" y="4023"/>
                    </a:lnTo>
                    <a:lnTo>
                      <a:pt x="19" y="4060"/>
                    </a:lnTo>
                    <a:lnTo>
                      <a:pt x="1" y="4115"/>
                    </a:lnTo>
                    <a:lnTo>
                      <a:pt x="19" y="4820"/>
                    </a:lnTo>
                    <a:lnTo>
                      <a:pt x="19" y="4857"/>
                    </a:lnTo>
                    <a:lnTo>
                      <a:pt x="38" y="4894"/>
                    </a:lnTo>
                    <a:lnTo>
                      <a:pt x="75" y="4912"/>
                    </a:lnTo>
                    <a:lnTo>
                      <a:pt x="149" y="4912"/>
                    </a:lnTo>
                    <a:lnTo>
                      <a:pt x="186" y="4894"/>
                    </a:lnTo>
                    <a:lnTo>
                      <a:pt x="205" y="4857"/>
                    </a:lnTo>
                    <a:lnTo>
                      <a:pt x="205" y="4820"/>
                    </a:lnTo>
                    <a:lnTo>
                      <a:pt x="205" y="4189"/>
                    </a:lnTo>
                    <a:lnTo>
                      <a:pt x="1354" y="3782"/>
                    </a:lnTo>
                    <a:lnTo>
                      <a:pt x="1391" y="3745"/>
                    </a:lnTo>
                    <a:lnTo>
                      <a:pt x="1410" y="3689"/>
                    </a:lnTo>
                    <a:lnTo>
                      <a:pt x="1391" y="3411"/>
                    </a:lnTo>
                    <a:lnTo>
                      <a:pt x="1335" y="3133"/>
                    </a:lnTo>
                    <a:lnTo>
                      <a:pt x="1224" y="2836"/>
                    </a:lnTo>
                    <a:lnTo>
                      <a:pt x="1094" y="2540"/>
                    </a:lnTo>
                    <a:lnTo>
                      <a:pt x="928" y="2262"/>
                    </a:lnTo>
                    <a:lnTo>
                      <a:pt x="724" y="2002"/>
                    </a:lnTo>
                    <a:lnTo>
                      <a:pt x="520" y="1780"/>
                    </a:lnTo>
                    <a:lnTo>
                      <a:pt x="297" y="1576"/>
                    </a:lnTo>
                    <a:lnTo>
                      <a:pt x="297" y="112"/>
                    </a:lnTo>
                    <a:lnTo>
                      <a:pt x="279" y="75"/>
                    </a:lnTo>
                    <a:lnTo>
                      <a:pt x="260" y="38"/>
                    </a:lnTo>
                    <a:lnTo>
                      <a:pt x="242" y="19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098;p46"/>
              <p:cNvSpPr/>
              <p:nvPr/>
            </p:nvSpPr>
            <p:spPr>
              <a:xfrm>
                <a:off x="5472275" y="3829625"/>
                <a:ext cx="257650" cy="377650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15106" extrusionOk="0">
                    <a:moveTo>
                      <a:pt x="8304" y="0"/>
                    </a:moveTo>
                    <a:lnTo>
                      <a:pt x="2151" y="56"/>
                    </a:lnTo>
                    <a:lnTo>
                      <a:pt x="1" y="612"/>
                    </a:lnTo>
                    <a:lnTo>
                      <a:pt x="5506" y="15106"/>
                    </a:lnTo>
                    <a:lnTo>
                      <a:pt x="10306" y="612"/>
                    </a:lnTo>
                    <a:lnTo>
                      <a:pt x="83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099;p46"/>
              <p:cNvSpPr/>
              <p:nvPr/>
            </p:nvSpPr>
            <p:spPr>
              <a:xfrm>
                <a:off x="5567275" y="3824050"/>
                <a:ext cx="80650" cy="3832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5329" extrusionOk="0">
                    <a:moveTo>
                      <a:pt x="1650" y="1"/>
                    </a:moveTo>
                    <a:lnTo>
                      <a:pt x="112" y="2966"/>
                    </a:lnTo>
                    <a:lnTo>
                      <a:pt x="686" y="4282"/>
                    </a:lnTo>
                    <a:lnTo>
                      <a:pt x="0" y="10862"/>
                    </a:lnTo>
                    <a:lnTo>
                      <a:pt x="1706" y="15329"/>
                    </a:lnTo>
                    <a:lnTo>
                      <a:pt x="3188" y="10825"/>
                    </a:lnTo>
                    <a:lnTo>
                      <a:pt x="2558" y="4301"/>
                    </a:lnTo>
                    <a:lnTo>
                      <a:pt x="3225" y="2966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100;p46"/>
              <p:cNvSpPr/>
              <p:nvPr/>
            </p:nvSpPr>
            <p:spPr>
              <a:xfrm>
                <a:off x="5509350" y="3788375"/>
                <a:ext cx="1826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7304" h="4931" extrusionOk="0">
                    <a:moveTo>
                      <a:pt x="705" y="1"/>
                    </a:moveTo>
                    <a:lnTo>
                      <a:pt x="1" y="1873"/>
                    </a:lnTo>
                    <a:lnTo>
                      <a:pt x="2188" y="4857"/>
                    </a:lnTo>
                    <a:lnTo>
                      <a:pt x="3967" y="1428"/>
                    </a:lnTo>
                    <a:lnTo>
                      <a:pt x="705" y="1"/>
                    </a:lnTo>
                    <a:close/>
                    <a:moveTo>
                      <a:pt x="6747" y="353"/>
                    </a:moveTo>
                    <a:lnTo>
                      <a:pt x="3967" y="1428"/>
                    </a:lnTo>
                    <a:lnTo>
                      <a:pt x="5839" y="4931"/>
                    </a:lnTo>
                    <a:lnTo>
                      <a:pt x="7303" y="1706"/>
                    </a:lnTo>
                    <a:lnTo>
                      <a:pt x="6747" y="3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101;p46"/>
              <p:cNvSpPr/>
              <p:nvPr/>
            </p:nvSpPr>
            <p:spPr>
              <a:xfrm>
                <a:off x="5507025" y="3821275"/>
                <a:ext cx="187225" cy="92700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3708" extrusionOk="0">
                    <a:moveTo>
                      <a:pt x="4041" y="1"/>
                    </a:moveTo>
                    <a:lnTo>
                      <a:pt x="4023" y="19"/>
                    </a:lnTo>
                    <a:lnTo>
                      <a:pt x="3986" y="56"/>
                    </a:lnTo>
                    <a:lnTo>
                      <a:pt x="2262" y="3355"/>
                    </a:lnTo>
                    <a:lnTo>
                      <a:pt x="186" y="501"/>
                    </a:lnTo>
                    <a:lnTo>
                      <a:pt x="149" y="464"/>
                    </a:lnTo>
                    <a:lnTo>
                      <a:pt x="75" y="464"/>
                    </a:lnTo>
                    <a:lnTo>
                      <a:pt x="38" y="482"/>
                    </a:lnTo>
                    <a:lnTo>
                      <a:pt x="19" y="501"/>
                    </a:lnTo>
                    <a:lnTo>
                      <a:pt x="1" y="538"/>
                    </a:lnTo>
                    <a:lnTo>
                      <a:pt x="1" y="575"/>
                    </a:lnTo>
                    <a:lnTo>
                      <a:pt x="19" y="612"/>
                    </a:lnTo>
                    <a:lnTo>
                      <a:pt x="2207" y="3596"/>
                    </a:lnTo>
                    <a:lnTo>
                      <a:pt x="2244" y="3633"/>
                    </a:lnTo>
                    <a:lnTo>
                      <a:pt x="2281" y="3633"/>
                    </a:lnTo>
                    <a:lnTo>
                      <a:pt x="2336" y="3615"/>
                    </a:lnTo>
                    <a:lnTo>
                      <a:pt x="2373" y="3578"/>
                    </a:lnTo>
                    <a:lnTo>
                      <a:pt x="4060" y="316"/>
                    </a:lnTo>
                    <a:lnTo>
                      <a:pt x="5839" y="3652"/>
                    </a:lnTo>
                    <a:lnTo>
                      <a:pt x="5876" y="3707"/>
                    </a:lnTo>
                    <a:lnTo>
                      <a:pt x="5932" y="3707"/>
                    </a:lnTo>
                    <a:lnTo>
                      <a:pt x="5988" y="3689"/>
                    </a:lnTo>
                    <a:lnTo>
                      <a:pt x="6025" y="3652"/>
                    </a:lnTo>
                    <a:lnTo>
                      <a:pt x="7470" y="427"/>
                    </a:lnTo>
                    <a:lnTo>
                      <a:pt x="7489" y="390"/>
                    </a:lnTo>
                    <a:lnTo>
                      <a:pt x="7489" y="353"/>
                    </a:lnTo>
                    <a:lnTo>
                      <a:pt x="7452" y="316"/>
                    </a:lnTo>
                    <a:lnTo>
                      <a:pt x="7433" y="297"/>
                    </a:lnTo>
                    <a:lnTo>
                      <a:pt x="7359" y="297"/>
                    </a:lnTo>
                    <a:lnTo>
                      <a:pt x="7322" y="316"/>
                    </a:lnTo>
                    <a:lnTo>
                      <a:pt x="7303" y="353"/>
                    </a:lnTo>
                    <a:lnTo>
                      <a:pt x="5913" y="3392"/>
                    </a:lnTo>
                    <a:lnTo>
                      <a:pt x="4153" y="56"/>
                    </a:lnTo>
                    <a:lnTo>
                      <a:pt x="4116" y="19"/>
                    </a:lnTo>
                    <a:lnTo>
                      <a:pt x="406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102;p46"/>
              <p:cNvSpPr/>
              <p:nvPr/>
            </p:nvSpPr>
            <p:spPr>
              <a:xfrm>
                <a:off x="5524650" y="3786050"/>
                <a:ext cx="156175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1614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31"/>
                    </a:lnTo>
                    <a:lnTo>
                      <a:pt x="19" y="168"/>
                    </a:lnTo>
                    <a:lnTo>
                      <a:pt x="56" y="186"/>
                    </a:lnTo>
                    <a:lnTo>
                      <a:pt x="3318" y="1595"/>
                    </a:lnTo>
                    <a:lnTo>
                      <a:pt x="3355" y="1613"/>
                    </a:lnTo>
                    <a:lnTo>
                      <a:pt x="3392" y="1595"/>
                    </a:lnTo>
                    <a:lnTo>
                      <a:pt x="6172" y="538"/>
                    </a:lnTo>
                    <a:lnTo>
                      <a:pt x="6209" y="520"/>
                    </a:lnTo>
                    <a:lnTo>
                      <a:pt x="6228" y="483"/>
                    </a:lnTo>
                    <a:lnTo>
                      <a:pt x="6246" y="446"/>
                    </a:lnTo>
                    <a:lnTo>
                      <a:pt x="6228" y="409"/>
                    </a:lnTo>
                    <a:lnTo>
                      <a:pt x="6209" y="372"/>
                    </a:lnTo>
                    <a:lnTo>
                      <a:pt x="6191" y="353"/>
                    </a:lnTo>
                    <a:lnTo>
                      <a:pt x="6154" y="335"/>
                    </a:lnTo>
                    <a:lnTo>
                      <a:pt x="6098" y="353"/>
                    </a:lnTo>
                    <a:lnTo>
                      <a:pt x="3374" y="1410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103;p46"/>
              <p:cNvSpPr/>
              <p:nvPr/>
            </p:nvSpPr>
            <p:spPr>
              <a:xfrm>
                <a:off x="5583500" y="3927375"/>
                <a:ext cx="48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05" extrusionOk="0">
                    <a:moveTo>
                      <a:pt x="93" y="1"/>
                    </a:moveTo>
                    <a:lnTo>
                      <a:pt x="56" y="19"/>
                    </a:lnTo>
                    <a:lnTo>
                      <a:pt x="19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0" y="149"/>
                    </a:lnTo>
                    <a:lnTo>
                      <a:pt x="19" y="186"/>
                    </a:lnTo>
                    <a:lnTo>
                      <a:pt x="56" y="205"/>
                    </a:lnTo>
                    <a:lnTo>
                      <a:pt x="1891" y="205"/>
                    </a:lnTo>
                    <a:lnTo>
                      <a:pt x="1928" y="186"/>
                    </a:lnTo>
                    <a:lnTo>
                      <a:pt x="1946" y="149"/>
                    </a:lnTo>
                    <a:lnTo>
                      <a:pt x="1946" y="112"/>
                    </a:lnTo>
                    <a:lnTo>
                      <a:pt x="1946" y="75"/>
                    </a:lnTo>
                    <a:lnTo>
                      <a:pt x="1928" y="38"/>
                    </a:lnTo>
                    <a:lnTo>
                      <a:pt x="1891" y="19"/>
                    </a:lnTo>
                    <a:lnTo>
                      <a:pt x="185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104;p46"/>
              <p:cNvSpPr/>
              <p:nvPr/>
            </p:nvSpPr>
            <p:spPr>
              <a:xfrm>
                <a:off x="5433375" y="3855100"/>
                <a:ext cx="101500" cy="165900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36" extrusionOk="0">
                    <a:moveTo>
                      <a:pt x="612" y="1"/>
                    </a:moveTo>
                    <a:lnTo>
                      <a:pt x="575" y="19"/>
                    </a:lnTo>
                    <a:lnTo>
                      <a:pt x="556" y="38"/>
                    </a:lnTo>
                    <a:lnTo>
                      <a:pt x="537" y="93"/>
                    </a:lnTo>
                    <a:lnTo>
                      <a:pt x="0" y="5802"/>
                    </a:lnTo>
                    <a:lnTo>
                      <a:pt x="0" y="5839"/>
                    </a:lnTo>
                    <a:lnTo>
                      <a:pt x="19" y="5876"/>
                    </a:lnTo>
                    <a:lnTo>
                      <a:pt x="56" y="5895"/>
                    </a:lnTo>
                    <a:lnTo>
                      <a:pt x="93" y="5913"/>
                    </a:lnTo>
                    <a:lnTo>
                      <a:pt x="3948" y="6636"/>
                    </a:lnTo>
                    <a:lnTo>
                      <a:pt x="4003" y="6636"/>
                    </a:lnTo>
                    <a:lnTo>
                      <a:pt x="4022" y="6617"/>
                    </a:lnTo>
                    <a:lnTo>
                      <a:pt x="4059" y="6599"/>
                    </a:lnTo>
                    <a:lnTo>
                      <a:pt x="4059" y="6562"/>
                    </a:lnTo>
                    <a:lnTo>
                      <a:pt x="4059" y="6525"/>
                    </a:lnTo>
                    <a:lnTo>
                      <a:pt x="4040" y="6488"/>
                    </a:lnTo>
                    <a:lnTo>
                      <a:pt x="4022" y="6451"/>
                    </a:lnTo>
                    <a:lnTo>
                      <a:pt x="3985" y="6451"/>
                    </a:lnTo>
                    <a:lnTo>
                      <a:pt x="204" y="5728"/>
                    </a:lnTo>
                    <a:lnTo>
                      <a:pt x="741" y="112"/>
                    </a:lnTo>
                    <a:lnTo>
                      <a:pt x="741" y="56"/>
                    </a:lnTo>
                    <a:lnTo>
                      <a:pt x="723" y="38"/>
                    </a:lnTo>
                    <a:lnTo>
                      <a:pt x="6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105;p46"/>
              <p:cNvSpPr/>
              <p:nvPr/>
            </p:nvSpPr>
            <p:spPr>
              <a:xfrm>
                <a:off x="5493600" y="4010325"/>
                <a:ext cx="1186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7989" extrusionOk="0">
                    <a:moveTo>
                      <a:pt x="278" y="1"/>
                    </a:moveTo>
                    <a:lnTo>
                      <a:pt x="241" y="19"/>
                    </a:lnTo>
                    <a:lnTo>
                      <a:pt x="223" y="56"/>
                    </a:lnTo>
                    <a:lnTo>
                      <a:pt x="204" y="93"/>
                    </a:lnTo>
                    <a:lnTo>
                      <a:pt x="0" y="3652"/>
                    </a:lnTo>
                    <a:lnTo>
                      <a:pt x="19" y="3689"/>
                    </a:lnTo>
                    <a:lnTo>
                      <a:pt x="38" y="3726"/>
                    </a:lnTo>
                    <a:lnTo>
                      <a:pt x="4578" y="7952"/>
                    </a:lnTo>
                    <a:lnTo>
                      <a:pt x="4616" y="7970"/>
                    </a:lnTo>
                    <a:lnTo>
                      <a:pt x="4653" y="7989"/>
                    </a:lnTo>
                    <a:lnTo>
                      <a:pt x="4690" y="7970"/>
                    </a:lnTo>
                    <a:lnTo>
                      <a:pt x="4727" y="7952"/>
                    </a:lnTo>
                    <a:lnTo>
                      <a:pt x="4745" y="7915"/>
                    </a:lnTo>
                    <a:lnTo>
                      <a:pt x="4745" y="7878"/>
                    </a:lnTo>
                    <a:lnTo>
                      <a:pt x="4745" y="7841"/>
                    </a:lnTo>
                    <a:lnTo>
                      <a:pt x="4727" y="7822"/>
                    </a:lnTo>
                    <a:lnTo>
                      <a:pt x="204" y="3615"/>
                    </a:lnTo>
                    <a:lnTo>
                      <a:pt x="408" y="112"/>
                    </a:lnTo>
                    <a:lnTo>
                      <a:pt x="408" y="56"/>
                    </a:lnTo>
                    <a:lnTo>
                      <a:pt x="390" y="38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106;p46"/>
              <p:cNvSpPr/>
              <p:nvPr/>
            </p:nvSpPr>
            <p:spPr>
              <a:xfrm>
                <a:off x="5672450" y="3854175"/>
                <a:ext cx="1015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73" extrusionOk="0">
                    <a:moveTo>
                      <a:pt x="3448" y="1"/>
                    </a:moveTo>
                    <a:lnTo>
                      <a:pt x="3411" y="19"/>
                    </a:lnTo>
                    <a:lnTo>
                      <a:pt x="3374" y="38"/>
                    </a:lnTo>
                    <a:lnTo>
                      <a:pt x="3355" y="75"/>
                    </a:lnTo>
                    <a:lnTo>
                      <a:pt x="3355" y="112"/>
                    </a:lnTo>
                    <a:lnTo>
                      <a:pt x="3856" y="5765"/>
                    </a:lnTo>
                    <a:lnTo>
                      <a:pt x="93" y="6488"/>
                    </a:lnTo>
                    <a:lnTo>
                      <a:pt x="56" y="6488"/>
                    </a:lnTo>
                    <a:lnTo>
                      <a:pt x="19" y="6525"/>
                    </a:lnTo>
                    <a:lnTo>
                      <a:pt x="1" y="6562"/>
                    </a:lnTo>
                    <a:lnTo>
                      <a:pt x="1" y="6599"/>
                    </a:lnTo>
                    <a:lnTo>
                      <a:pt x="19" y="6636"/>
                    </a:lnTo>
                    <a:lnTo>
                      <a:pt x="38" y="6654"/>
                    </a:lnTo>
                    <a:lnTo>
                      <a:pt x="75" y="6673"/>
                    </a:lnTo>
                    <a:lnTo>
                      <a:pt x="130" y="6673"/>
                    </a:lnTo>
                    <a:lnTo>
                      <a:pt x="3986" y="5950"/>
                    </a:lnTo>
                    <a:lnTo>
                      <a:pt x="4023" y="5932"/>
                    </a:lnTo>
                    <a:lnTo>
                      <a:pt x="4041" y="5913"/>
                    </a:lnTo>
                    <a:lnTo>
                      <a:pt x="4060" y="5876"/>
                    </a:lnTo>
                    <a:lnTo>
                      <a:pt x="4060" y="5839"/>
                    </a:lnTo>
                    <a:lnTo>
                      <a:pt x="3559" y="93"/>
                    </a:lnTo>
                    <a:lnTo>
                      <a:pt x="3541" y="56"/>
                    </a:lnTo>
                    <a:lnTo>
                      <a:pt x="3522" y="19"/>
                    </a:lnTo>
                    <a:lnTo>
                      <a:pt x="3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107;p46"/>
              <p:cNvSpPr/>
              <p:nvPr/>
            </p:nvSpPr>
            <p:spPr>
              <a:xfrm>
                <a:off x="5607575" y="4010325"/>
                <a:ext cx="1061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7989" extrusionOk="0">
                    <a:moveTo>
                      <a:pt x="3912" y="1"/>
                    </a:moveTo>
                    <a:lnTo>
                      <a:pt x="3875" y="38"/>
                    </a:lnTo>
                    <a:lnTo>
                      <a:pt x="3856" y="56"/>
                    </a:lnTo>
                    <a:lnTo>
                      <a:pt x="3856" y="112"/>
                    </a:lnTo>
                    <a:lnTo>
                      <a:pt x="4060" y="3615"/>
                    </a:lnTo>
                    <a:lnTo>
                      <a:pt x="19" y="7822"/>
                    </a:lnTo>
                    <a:lnTo>
                      <a:pt x="1" y="7859"/>
                    </a:lnTo>
                    <a:lnTo>
                      <a:pt x="1" y="7896"/>
                    </a:lnTo>
                    <a:lnTo>
                      <a:pt x="1" y="7933"/>
                    </a:lnTo>
                    <a:lnTo>
                      <a:pt x="19" y="7952"/>
                    </a:lnTo>
                    <a:lnTo>
                      <a:pt x="57" y="7970"/>
                    </a:lnTo>
                    <a:lnTo>
                      <a:pt x="94" y="7989"/>
                    </a:lnTo>
                    <a:lnTo>
                      <a:pt x="131" y="7970"/>
                    </a:lnTo>
                    <a:lnTo>
                      <a:pt x="168" y="7952"/>
                    </a:lnTo>
                    <a:lnTo>
                      <a:pt x="4227" y="3726"/>
                    </a:lnTo>
                    <a:lnTo>
                      <a:pt x="4245" y="3689"/>
                    </a:lnTo>
                    <a:lnTo>
                      <a:pt x="4245" y="3652"/>
                    </a:lnTo>
                    <a:lnTo>
                      <a:pt x="4041" y="93"/>
                    </a:lnTo>
                    <a:lnTo>
                      <a:pt x="4041" y="56"/>
                    </a:lnTo>
                    <a:lnTo>
                      <a:pt x="4023" y="19"/>
                    </a:lnTo>
                    <a:lnTo>
                      <a:pt x="39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108;p46"/>
              <p:cNvSpPr/>
              <p:nvPr/>
            </p:nvSpPr>
            <p:spPr>
              <a:xfrm>
                <a:off x="5413450" y="4567750"/>
                <a:ext cx="3795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5180" h="2077" extrusionOk="0">
                    <a:moveTo>
                      <a:pt x="74" y="1"/>
                    </a:moveTo>
                    <a:lnTo>
                      <a:pt x="37" y="38"/>
                    </a:lnTo>
                    <a:lnTo>
                      <a:pt x="19" y="56"/>
                    </a:lnTo>
                    <a:lnTo>
                      <a:pt x="0" y="112"/>
                    </a:lnTo>
                    <a:lnTo>
                      <a:pt x="19" y="130"/>
                    </a:lnTo>
                    <a:lnTo>
                      <a:pt x="37" y="167"/>
                    </a:lnTo>
                    <a:lnTo>
                      <a:pt x="222" y="316"/>
                    </a:lnTo>
                    <a:lnTo>
                      <a:pt x="426" y="482"/>
                    </a:lnTo>
                    <a:lnTo>
                      <a:pt x="704" y="668"/>
                    </a:lnTo>
                    <a:lnTo>
                      <a:pt x="1038" y="872"/>
                    </a:lnTo>
                    <a:lnTo>
                      <a:pt x="1446" y="1075"/>
                    </a:lnTo>
                    <a:lnTo>
                      <a:pt x="1909" y="1279"/>
                    </a:lnTo>
                    <a:lnTo>
                      <a:pt x="2169" y="1372"/>
                    </a:lnTo>
                    <a:lnTo>
                      <a:pt x="2428" y="1465"/>
                    </a:lnTo>
                    <a:lnTo>
                      <a:pt x="2706" y="1539"/>
                    </a:lnTo>
                    <a:lnTo>
                      <a:pt x="2984" y="1594"/>
                    </a:lnTo>
                    <a:lnTo>
                      <a:pt x="3281" y="1650"/>
                    </a:lnTo>
                    <a:lnTo>
                      <a:pt x="3596" y="1687"/>
                    </a:lnTo>
                    <a:lnTo>
                      <a:pt x="3911" y="1706"/>
                    </a:lnTo>
                    <a:lnTo>
                      <a:pt x="4226" y="1706"/>
                    </a:lnTo>
                    <a:lnTo>
                      <a:pt x="4559" y="1669"/>
                    </a:lnTo>
                    <a:lnTo>
                      <a:pt x="4912" y="1632"/>
                    </a:lnTo>
                    <a:lnTo>
                      <a:pt x="5264" y="1557"/>
                    </a:lnTo>
                    <a:lnTo>
                      <a:pt x="5616" y="1465"/>
                    </a:lnTo>
                    <a:lnTo>
                      <a:pt x="5968" y="1335"/>
                    </a:lnTo>
                    <a:lnTo>
                      <a:pt x="6339" y="1187"/>
                    </a:lnTo>
                    <a:lnTo>
                      <a:pt x="6709" y="1001"/>
                    </a:lnTo>
                    <a:lnTo>
                      <a:pt x="7080" y="779"/>
                    </a:lnTo>
                    <a:lnTo>
                      <a:pt x="7469" y="519"/>
                    </a:lnTo>
                    <a:lnTo>
                      <a:pt x="7840" y="241"/>
                    </a:lnTo>
                    <a:lnTo>
                      <a:pt x="8025" y="408"/>
                    </a:lnTo>
                    <a:lnTo>
                      <a:pt x="8303" y="668"/>
                    </a:lnTo>
                    <a:lnTo>
                      <a:pt x="8693" y="964"/>
                    </a:lnTo>
                    <a:lnTo>
                      <a:pt x="8934" y="1131"/>
                    </a:lnTo>
                    <a:lnTo>
                      <a:pt x="9175" y="1298"/>
                    </a:lnTo>
                    <a:lnTo>
                      <a:pt x="9453" y="1446"/>
                    </a:lnTo>
                    <a:lnTo>
                      <a:pt x="9749" y="1594"/>
                    </a:lnTo>
                    <a:lnTo>
                      <a:pt x="10064" y="1724"/>
                    </a:lnTo>
                    <a:lnTo>
                      <a:pt x="10379" y="1835"/>
                    </a:lnTo>
                    <a:lnTo>
                      <a:pt x="10731" y="1947"/>
                    </a:lnTo>
                    <a:lnTo>
                      <a:pt x="11102" y="2021"/>
                    </a:lnTo>
                    <a:lnTo>
                      <a:pt x="11491" y="2076"/>
                    </a:lnTo>
                    <a:lnTo>
                      <a:pt x="12270" y="2076"/>
                    </a:lnTo>
                    <a:lnTo>
                      <a:pt x="12640" y="2021"/>
                    </a:lnTo>
                    <a:lnTo>
                      <a:pt x="13030" y="1947"/>
                    </a:lnTo>
                    <a:lnTo>
                      <a:pt x="13437" y="1835"/>
                    </a:lnTo>
                    <a:lnTo>
                      <a:pt x="13845" y="1669"/>
                    </a:lnTo>
                    <a:lnTo>
                      <a:pt x="14271" y="1465"/>
                    </a:lnTo>
                    <a:lnTo>
                      <a:pt x="14698" y="1224"/>
                    </a:lnTo>
                    <a:lnTo>
                      <a:pt x="15143" y="927"/>
                    </a:lnTo>
                    <a:lnTo>
                      <a:pt x="15161" y="909"/>
                    </a:lnTo>
                    <a:lnTo>
                      <a:pt x="15180" y="872"/>
                    </a:lnTo>
                    <a:lnTo>
                      <a:pt x="15180" y="835"/>
                    </a:lnTo>
                    <a:lnTo>
                      <a:pt x="15161" y="797"/>
                    </a:lnTo>
                    <a:lnTo>
                      <a:pt x="15143" y="779"/>
                    </a:lnTo>
                    <a:lnTo>
                      <a:pt x="15105" y="760"/>
                    </a:lnTo>
                    <a:lnTo>
                      <a:pt x="15068" y="760"/>
                    </a:lnTo>
                    <a:lnTo>
                      <a:pt x="15031" y="779"/>
                    </a:lnTo>
                    <a:lnTo>
                      <a:pt x="14661" y="1020"/>
                    </a:lnTo>
                    <a:lnTo>
                      <a:pt x="14290" y="1242"/>
                    </a:lnTo>
                    <a:lnTo>
                      <a:pt x="13938" y="1428"/>
                    </a:lnTo>
                    <a:lnTo>
                      <a:pt x="13586" y="1576"/>
                    </a:lnTo>
                    <a:lnTo>
                      <a:pt x="13252" y="1687"/>
                    </a:lnTo>
                    <a:lnTo>
                      <a:pt x="12918" y="1780"/>
                    </a:lnTo>
                    <a:lnTo>
                      <a:pt x="12585" y="1854"/>
                    </a:lnTo>
                    <a:lnTo>
                      <a:pt x="12270" y="1891"/>
                    </a:lnTo>
                    <a:lnTo>
                      <a:pt x="11955" y="1910"/>
                    </a:lnTo>
                    <a:lnTo>
                      <a:pt x="11640" y="1891"/>
                    </a:lnTo>
                    <a:lnTo>
                      <a:pt x="11362" y="1872"/>
                    </a:lnTo>
                    <a:lnTo>
                      <a:pt x="11065" y="1835"/>
                    </a:lnTo>
                    <a:lnTo>
                      <a:pt x="10806" y="1780"/>
                    </a:lnTo>
                    <a:lnTo>
                      <a:pt x="10528" y="1706"/>
                    </a:lnTo>
                    <a:lnTo>
                      <a:pt x="10287" y="1632"/>
                    </a:lnTo>
                    <a:lnTo>
                      <a:pt x="10046" y="1539"/>
                    </a:lnTo>
                    <a:lnTo>
                      <a:pt x="9805" y="1428"/>
                    </a:lnTo>
                    <a:lnTo>
                      <a:pt x="9582" y="1316"/>
                    </a:lnTo>
                    <a:lnTo>
                      <a:pt x="9193" y="1094"/>
                    </a:lnTo>
                    <a:lnTo>
                      <a:pt x="8841" y="853"/>
                    </a:lnTo>
                    <a:lnTo>
                      <a:pt x="8544" y="612"/>
                    </a:lnTo>
                    <a:lnTo>
                      <a:pt x="8285" y="408"/>
                    </a:lnTo>
                    <a:lnTo>
                      <a:pt x="8118" y="223"/>
                    </a:lnTo>
                    <a:lnTo>
                      <a:pt x="7933" y="38"/>
                    </a:lnTo>
                    <a:lnTo>
                      <a:pt x="7896" y="19"/>
                    </a:lnTo>
                    <a:lnTo>
                      <a:pt x="7859" y="1"/>
                    </a:lnTo>
                    <a:lnTo>
                      <a:pt x="7822" y="1"/>
                    </a:lnTo>
                    <a:lnTo>
                      <a:pt x="7784" y="19"/>
                    </a:lnTo>
                    <a:lnTo>
                      <a:pt x="7414" y="316"/>
                    </a:lnTo>
                    <a:lnTo>
                      <a:pt x="7062" y="575"/>
                    </a:lnTo>
                    <a:lnTo>
                      <a:pt x="6691" y="797"/>
                    </a:lnTo>
                    <a:lnTo>
                      <a:pt x="6339" y="983"/>
                    </a:lnTo>
                    <a:lnTo>
                      <a:pt x="5968" y="1131"/>
                    </a:lnTo>
                    <a:lnTo>
                      <a:pt x="5634" y="1261"/>
                    </a:lnTo>
                    <a:lnTo>
                      <a:pt x="5282" y="1372"/>
                    </a:lnTo>
                    <a:lnTo>
                      <a:pt x="4949" y="1446"/>
                    </a:lnTo>
                    <a:lnTo>
                      <a:pt x="4615" y="1483"/>
                    </a:lnTo>
                    <a:lnTo>
                      <a:pt x="4300" y="1520"/>
                    </a:lnTo>
                    <a:lnTo>
                      <a:pt x="3670" y="1520"/>
                    </a:lnTo>
                    <a:lnTo>
                      <a:pt x="3373" y="1483"/>
                    </a:lnTo>
                    <a:lnTo>
                      <a:pt x="3095" y="1446"/>
                    </a:lnTo>
                    <a:lnTo>
                      <a:pt x="2817" y="1391"/>
                    </a:lnTo>
                    <a:lnTo>
                      <a:pt x="2539" y="1316"/>
                    </a:lnTo>
                    <a:lnTo>
                      <a:pt x="2298" y="1242"/>
                    </a:lnTo>
                    <a:lnTo>
                      <a:pt x="2057" y="1150"/>
                    </a:lnTo>
                    <a:lnTo>
                      <a:pt x="1594" y="964"/>
                    </a:lnTo>
                    <a:lnTo>
                      <a:pt x="1205" y="760"/>
                    </a:lnTo>
                    <a:lnTo>
                      <a:pt x="871" y="557"/>
                    </a:lnTo>
                    <a:lnTo>
                      <a:pt x="593" y="353"/>
                    </a:lnTo>
                    <a:lnTo>
                      <a:pt x="389" y="204"/>
                    </a:lnTo>
                    <a:lnTo>
                      <a:pt x="167" y="1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109;p46"/>
              <p:cNvSpPr/>
              <p:nvPr/>
            </p:nvSpPr>
            <p:spPr>
              <a:xfrm>
                <a:off x="5607575" y="4207250"/>
                <a:ext cx="4675" cy="3656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625" extrusionOk="0">
                    <a:moveTo>
                      <a:pt x="94" y="1"/>
                    </a:moveTo>
                    <a:lnTo>
                      <a:pt x="57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" y="14513"/>
                    </a:lnTo>
                    <a:lnTo>
                      <a:pt x="1" y="14550"/>
                    </a:lnTo>
                    <a:lnTo>
                      <a:pt x="19" y="14587"/>
                    </a:lnTo>
                    <a:lnTo>
                      <a:pt x="57" y="14606"/>
                    </a:lnTo>
                    <a:lnTo>
                      <a:pt x="94" y="14624"/>
                    </a:lnTo>
                    <a:lnTo>
                      <a:pt x="131" y="14606"/>
                    </a:lnTo>
                    <a:lnTo>
                      <a:pt x="168" y="14587"/>
                    </a:lnTo>
                    <a:lnTo>
                      <a:pt x="186" y="14550"/>
                    </a:lnTo>
                    <a:lnTo>
                      <a:pt x="186" y="14513"/>
                    </a:lnTo>
                    <a:lnTo>
                      <a:pt x="186" y="112"/>
                    </a:lnTo>
                    <a:lnTo>
                      <a:pt x="186" y="75"/>
                    </a:lnTo>
                    <a:lnTo>
                      <a:pt x="168" y="38"/>
                    </a:lnTo>
                    <a:lnTo>
                      <a:pt x="131" y="19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110;p46"/>
              <p:cNvSpPr/>
              <p:nvPr/>
            </p:nvSpPr>
            <p:spPr>
              <a:xfrm>
                <a:off x="5620100" y="4213275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111;p46"/>
              <p:cNvSpPr/>
              <p:nvPr/>
            </p:nvSpPr>
            <p:spPr>
              <a:xfrm>
                <a:off x="5621475" y="43059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3" y="1"/>
                    </a:moveTo>
                    <a:lnTo>
                      <a:pt x="372" y="38"/>
                    </a:lnTo>
                    <a:lnTo>
                      <a:pt x="260" y="112"/>
                    </a:lnTo>
                    <a:lnTo>
                      <a:pt x="168" y="186"/>
                    </a:lnTo>
                    <a:lnTo>
                      <a:pt x="94" y="279"/>
                    </a:lnTo>
                    <a:lnTo>
                      <a:pt x="38" y="390"/>
                    </a:lnTo>
                    <a:lnTo>
                      <a:pt x="19" y="501"/>
                    </a:lnTo>
                    <a:lnTo>
                      <a:pt x="1" y="631"/>
                    </a:lnTo>
                    <a:lnTo>
                      <a:pt x="19" y="760"/>
                    </a:lnTo>
                    <a:lnTo>
                      <a:pt x="38" y="890"/>
                    </a:lnTo>
                    <a:lnTo>
                      <a:pt x="94" y="1001"/>
                    </a:lnTo>
                    <a:lnTo>
                      <a:pt x="168" y="1094"/>
                    </a:lnTo>
                    <a:lnTo>
                      <a:pt x="260" y="1168"/>
                    </a:lnTo>
                    <a:lnTo>
                      <a:pt x="372" y="1224"/>
                    </a:lnTo>
                    <a:lnTo>
                      <a:pt x="483" y="1261"/>
                    </a:lnTo>
                    <a:lnTo>
                      <a:pt x="594" y="1279"/>
                    </a:lnTo>
                    <a:lnTo>
                      <a:pt x="724" y="1261"/>
                    </a:lnTo>
                    <a:lnTo>
                      <a:pt x="835" y="1224"/>
                    </a:lnTo>
                    <a:lnTo>
                      <a:pt x="946" y="1168"/>
                    </a:lnTo>
                    <a:lnTo>
                      <a:pt x="1020" y="1094"/>
                    </a:lnTo>
                    <a:lnTo>
                      <a:pt x="1094" y="1001"/>
                    </a:lnTo>
                    <a:lnTo>
                      <a:pt x="1150" y="890"/>
                    </a:lnTo>
                    <a:lnTo>
                      <a:pt x="1187" y="760"/>
                    </a:lnTo>
                    <a:lnTo>
                      <a:pt x="1206" y="631"/>
                    </a:lnTo>
                    <a:lnTo>
                      <a:pt x="1187" y="501"/>
                    </a:lnTo>
                    <a:lnTo>
                      <a:pt x="1150" y="390"/>
                    </a:lnTo>
                    <a:lnTo>
                      <a:pt x="1094" y="279"/>
                    </a:lnTo>
                    <a:lnTo>
                      <a:pt x="1020" y="186"/>
                    </a:lnTo>
                    <a:lnTo>
                      <a:pt x="946" y="112"/>
                    </a:lnTo>
                    <a:lnTo>
                      <a:pt x="835" y="38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12;p46"/>
              <p:cNvSpPr/>
              <p:nvPr/>
            </p:nvSpPr>
            <p:spPr>
              <a:xfrm>
                <a:off x="5618700" y="4422725"/>
                <a:ext cx="301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8" extrusionOk="0">
                    <a:moveTo>
                      <a:pt x="594" y="0"/>
                    </a:moveTo>
                    <a:lnTo>
                      <a:pt x="483" y="19"/>
                    </a:lnTo>
                    <a:lnTo>
                      <a:pt x="371" y="56"/>
                    </a:lnTo>
                    <a:lnTo>
                      <a:pt x="260" y="111"/>
                    </a:lnTo>
                    <a:lnTo>
                      <a:pt x="168" y="204"/>
                    </a:lnTo>
                    <a:lnTo>
                      <a:pt x="93" y="297"/>
                    </a:lnTo>
                    <a:lnTo>
                      <a:pt x="38" y="408"/>
                    </a:lnTo>
                    <a:lnTo>
                      <a:pt x="1" y="519"/>
                    </a:lnTo>
                    <a:lnTo>
                      <a:pt x="1" y="649"/>
                    </a:lnTo>
                    <a:lnTo>
                      <a:pt x="1" y="779"/>
                    </a:lnTo>
                    <a:lnTo>
                      <a:pt x="38" y="908"/>
                    </a:lnTo>
                    <a:lnTo>
                      <a:pt x="93" y="1020"/>
                    </a:lnTo>
                    <a:lnTo>
                      <a:pt x="168" y="1112"/>
                    </a:lnTo>
                    <a:lnTo>
                      <a:pt x="260" y="1186"/>
                    </a:lnTo>
                    <a:lnTo>
                      <a:pt x="371" y="1242"/>
                    </a:lnTo>
                    <a:lnTo>
                      <a:pt x="483" y="1279"/>
                    </a:lnTo>
                    <a:lnTo>
                      <a:pt x="594" y="1298"/>
                    </a:lnTo>
                    <a:lnTo>
                      <a:pt x="724" y="1279"/>
                    </a:lnTo>
                    <a:lnTo>
                      <a:pt x="835" y="1242"/>
                    </a:lnTo>
                    <a:lnTo>
                      <a:pt x="927" y="1186"/>
                    </a:lnTo>
                    <a:lnTo>
                      <a:pt x="1020" y="1112"/>
                    </a:lnTo>
                    <a:lnTo>
                      <a:pt x="1094" y="1020"/>
                    </a:lnTo>
                    <a:lnTo>
                      <a:pt x="1150" y="908"/>
                    </a:lnTo>
                    <a:lnTo>
                      <a:pt x="1187" y="779"/>
                    </a:lnTo>
                    <a:lnTo>
                      <a:pt x="1205" y="649"/>
                    </a:lnTo>
                    <a:lnTo>
                      <a:pt x="1187" y="519"/>
                    </a:lnTo>
                    <a:lnTo>
                      <a:pt x="1150" y="408"/>
                    </a:lnTo>
                    <a:lnTo>
                      <a:pt x="1094" y="297"/>
                    </a:lnTo>
                    <a:lnTo>
                      <a:pt x="1020" y="204"/>
                    </a:lnTo>
                    <a:lnTo>
                      <a:pt x="927" y="111"/>
                    </a:lnTo>
                    <a:lnTo>
                      <a:pt x="835" y="56"/>
                    </a:lnTo>
                    <a:lnTo>
                      <a:pt x="724" y="19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3;p46"/>
              <p:cNvSpPr/>
              <p:nvPr/>
            </p:nvSpPr>
            <p:spPr>
              <a:xfrm>
                <a:off x="5620100" y="45297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14;p46"/>
              <p:cNvSpPr/>
              <p:nvPr/>
            </p:nvSpPr>
            <p:spPr>
              <a:xfrm>
                <a:off x="5400475" y="3981125"/>
                <a:ext cx="271075" cy="412425"/>
              </a:xfrm>
              <a:custGeom>
                <a:avLst/>
                <a:gdLst/>
                <a:ahLst/>
                <a:cxnLst/>
                <a:rect l="l" t="t" r="r" b="b"/>
                <a:pathLst>
                  <a:path w="10843" h="16497" extrusionOk="0">
                    <a:moveTo>
                      <a:pt x="1390" y="1"/>
                    </a:moveTo>
                    <a:lnTo>
                      <a:pt x="0" y="15533"/>
                    </a:lnTo>
                    <a:lnTo>
                      <a:pt x="9453" y="16497"/>
                    </a:lnTo>
                    <a:lnTo>
                      <a:pt x="10843" y="965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15;p46"/>
              <p:cNvSpPr/>
              <p:nvPr/>
            </p:nvSpPr>
            <p:spPr>
              <a:xfrm>
                <a:off x="5395375" y="3993650"/>
                <a:ext cx="292850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1714" h="17034" extrusionOk="0">
                    <a:moveTo>
                      <a:pt x="2336" y="0"/>
                    </a:moveTo>
                    <a:lnTo>
                      <a:pt x="0" y="15402"/>
                    </a:lnTo>
                    <a:lnTo>
                      <a:pt x="9379" y="17033"/>
                    </a:lnTo>
                    <a:lnTo>
                      <a:pt x="11714" y="1631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16;p46"/>
              <p:cNvSpPr/>
              <p:nvPr/>
            </p:nvSpPr>
            <p:spPr>
              <a:xfrm>
                <a:off x="5263775" y="4195200"/>
                <a:ext cx="313250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4987" extrusionOk="0">
                    <a:moveTo>
                      <a:pt x="3652" y="1"/>
                    </a:moveTo>
                    <a:lnTo>
                      <a:pt x="0" y="3040"/>
                    </a:lnTo>
                    <a:lnTo>
                      <a:pt x="167" y="3189"/>
                    </a:lnTo>
                    <a:lnTo>
                      <a:pt x="371" y="3337"/>
                    </a:lnTo>
                    <a:lnTo>
                      <a:pt x="631" y="3485"/>
                    </a:lnTo>
                    <a:lnTo>
                      <a:pt x="927" y="3615"/>
                    </a:lnTo>
                    <a:lnTo>
                      <a:pt x="1279" y="3745"/>
                    </a:lnTo>
                    <a:lnTo>
                      <a:pt x="1650" y="3856"/>
                    </a:lnTo>
                    <a:lnTo>
                      <a:pt x="2058" y="3967"/>
                    </a:lnTo>
                    <a:lnTo>
                      <a:pt x="2484" y="4060"/>
                    </a:lnTo>
                    <a:lnTo>
                      <a:pt x="3429" y="4245"/>
                    </a:lnTo>
                    <a:lnTo>
                      <a:pt x="4430" y="4412"/>
                    </a:lnTo>
                    <a:lnTo>
                      <a:pt x="5487" y="4542"/>
                    </a:lnTo>
                    <a:lnTo>
                      <a:pt x="6543" y="4653"/>
                    </a:lnTo>
                    <a:lnTo>
                      <a:pt x="7600" y="4746"/>
                    </a:lnTo>
                    <a:lnTo>
                      <a:pt x="8582" y="4820"/>
                    </a:lnTo>
                    <a:lnTo>
                      <a:pt x="10324" y="4931"/>
                    </a:lnTo>
                    <a:lnTo>
                      <a:pt x="11547" y="4987"/>
                    </a:lnTo>
                    <a:lnTo>
                      <a:pt x="11992" y="4987"/>
                    </a:lnTo>
                    <a:lnTo>
                      <a:pt x="12530" y="1409"/>
                    </a:lnTo>
                    <a:lnTo>
                      <a:pt x="3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17;p46"/>
              <p:cNvSpPr/>
              <p:nvPr/>
            </p:nvSpPr>
            <p:spPr>
              <a:xfrm>
                <a:off x="5563575" y="4187325"/>
                <a:ext cx="116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099" extrusionOk="0">
                    <a:moveTo>
                      <a:pt x="3003" y="1"/>
                    </a:moveTo>
                    <a:lnTo>
                      <a:pt x="2632" y="38"/>
                    </a:lnTo>
                    <a:lnTo>
                      <a:pt x="2428" y="75"/>
                    </a:lnTo>
                    <a:lnTo>
                      <a:pt x="2224" y="130"/>
                    </a:lnTo>
                    <a:lnTo>
                      <a:pt x="2039" y="186"/>
                    </a:lnTo>
                    <a:lnTo>
                      <a:pt x="1854" y="242"/>
                    </a:lnTo>
                    <a:lnTo>
                      <a:pt x="1668" y="334"/>
                    </a:lnTo>
                    <a:lnTo>
                      <a:pt x="1501" y="427"/>
                    </a:lnTo>
                    <a:lnTo>
                      <a:pt x="1353" y="520"/>
                    </a:lnTo>
                    <a:lnTo>
                      <a:pt x="1242" y="631"/>
                    </a:lnTo>
                    <a:lnTo>
                      <a:pt x="1020" y="872"/>
                    </a:lnTo>
                    <a:lnTo>
                      <a:pt x="816" y="1094"/>
                    </a:lnTo>
                    <a:lnTo>
                      <a:pt x="482" y="1521"/>
                    </a:lnTo>
                    <a:lnTo>
                      <a:pt x="278" y="1817"/>
                    </a:lnTo>
                    <a:lnTo>
                      <a:pt x="204" y="1947"/>
                    </a:lnTo>
                    <a:lnTo>
                      <a:pt x="0" y="5302"/>
                    </a:lnTo>
                    <a:lnTo>
                      <a:pt x="389" y="5450"/>
                    </a:lnTo>
                    <a:lnTo>
                      <a:pt x="871" y="5598"/>
                    </a:lnTo>
                    <a:lnTo>
                      <a:pt x="1390" y="5765"/>
                    </a:lnTo>
                    <a:lnTo>
                      <a:pt x="1946" y="5895"/>
                    </a:lnTo>
                    <a:lnTo>
                      <a:pt x="2465" y="6006"/>
                    </a:lnTo>
                    <a:lnTo>
                      <a:pt x="2929" y="6080"/>
                    </a:lnTo>
                    <a:lnTo>
                      <a:pt x="3132" y="6099"/>
                    </a:lnTo>
                    <a:lnTo>
                      <a:pt x="3429" y="6099"/>
                    </a:lnTo>
                    <a:lnTo>
                      <a:pt x="3540" y="6062"/>
                    </a:lnTo>
                    <a:lnTo>
                      <a:pt x="3633" y="6006"/>
                    </a:lnTo>
                    <a:lnTo>
                      <a:pt x="3726" y="5950"/>
                    </a:lnTo>
                    <a:lnTo>
                      <a:pt x="3800" y="5876"/>
                    </a:lnTo>
                    <a:lnTo>
                      <a:pt x="3874" y="5802"/>
                    </a:lnTo>
                    <a:lnTo>
                      <a:pt x="3985" y="5654"/>
                    </a:lnTo>
                    <a:lnTo>
                      <a:pt x="4059" y="5505"/>
                    </a:lnTo>
                    <a:lnTo>
                      <a:pt x="4096" y="5376"/>
                    </a:lnTo>
                    <a:lnTo>
                      <a:pt x="4133" y="5265"/>
                    </a:lnTo>
                    <a:lnTo>
                      <a:pt x="4133" y="5153"/>
                    </a:lnTo>
                    <a:lnTo>
                      <a:pt x="4207" y="5079"/>
                    </a:lnTo>
                    <a:lnTo>
                      <a:pt x="4282" y="4968"/>
                    </a:lnTo>
                    <a:lnTo>
                      <a:pt x="4337" y="4857"/>
                    </a:lnTo>
                    <a:lnTo>
                      <a:pt x="4374" y="4746"/>
                    </a:lnTo>
                    <a:lnTo>
                      <a:pt x="4448" y="4523"/>
                    </a:lnTo>
                    <a:lnTo>
                      <a:pt x="4485" y="4301"/>
                    </a:lnTo>
                    <a:lnTo>
                      <a:pt x="4504" y="4097"/>
                    </a:lnTo>
                    <a:lnTo>
                      <a:pt x="4485" y="3930"/>
                    </a:lnTo>
                    <a:lnTo>
                      <a:pt x="4485" y="3819"/>
                    </a:lnTo>
                    <a:lnTo>
                      <a:pt x="4467" y="3782"/>
                    </a:lnTo>
                    <a:lnTo>
                      <a:pt x="4523" y="3652"/>
                    </a:lnTo>
                    <a:lnTo>
                      <a:pt x="4578" y="3522"/>
                    </a:lnTo>
                    <a:lnTo>
                      <a:pt x="4615" y="3393"/>
                    </a:lnTo>
                    <a:lnTo>
                      <a:pt x="4634" y="3281"/>
                    </a:lnTo>
                    <a:lnTo>
                      <a:pt x="4652" y="3040"/>
                    </a:lnTo>
                    <a:lnTo>
                      <a:pt x="4615" y="2818"/>
                    </a:lnTo>
                    <a:lnTo>
                      <a:pt x="4578" y="2614"/>
                    </a:lnTo>
                    <a:lnTo>
                      <a:pt x="4523" y="2466"/>
                    </a:lnTo>
                    <a:lnTo>
                      <a:pt x="4467" y="2336"/>
                    </a:lnTo>
                    <a:lnTo>
                      <a:pt x="4485" y="2188"/>
                    </a:lnTo>
                    <a:lnTo>
                      <a:pt x="4485" y="2058"/>
                    </a:lnTo>
                    <a:lnTo>
                      <a:pt x="4448" y="1928"/>
                    </a:lnTo>
                    <a:lnTo>
                      <a:pt x="4430" y="1817"/>
                    </a:lnTo>
                    <a:lnTo>
                      <a:pt x="4374" y="1706"/>
                    </a:lnTo>
                    <a:lnTo>
                      <a:pt x="4337" y="1613"/>
                    </a:lnTo>
                    <a:lnTo>
                      <a:pt x="4207" y="1446"/>
                    </a:lnTo>
                    <a:lnTo>
                      <a:pt x="4096" y="1317"/>
                    </a:lnTo>
                    <a:lnTo>
                      <a:pt x="3985" y="1224"/>
                    </a:lnTo>
                    <a:lnTo>
                      <a:pt x="3874" y="1150"/>
                    </a:lnTo>
                    <a:lnTo>
                      <a:pt x="3800" y="1372"/>
                    </a:lnTo>
                    <a:lnTo>
                      <a:pt x="3726" y="1539"/>
                    </a:lnTo>
                    <a:lnTo>
                      <a:pt x="3688" y="1576"/>
                    </a:lnTo>
                    <a:lnTo>
                      <a:pt x="3651" y="1613"/>
                    </a:lnTo>
                    <a:lnTo>
                      <a:pt x="3448" y="1558"/>
                    </a:lnTo>
                    <a:lnTo>
                      <a:pt x="3077" y="1465"/>
                    </a:lnTo>
                    <a:lnTo>
                      <a:pt x="2539" y="1317"/>
                    </a:lnTo>
                    <a:lnTo>
                      <a:pt x="2762" y="1187"/>
                    </a:lnTo>
                    <a:lnTo>
                      <a:pt x="3003" y="1057"/>
                    </a:lnTo>
                    <a:lnTo>
                      <a:pt x="3262" y="872"/>
                    </a:lnTo>
                    <a:lnTo>
                      <a:pt x="3503" y="705"/>
                    </a:lnTo>
                    <a:lnTo>
                      <a:pt x="3614" y="594"/>
                    </a:lnTo>
                    <a:lnTo>
                      <a:pt x="3707" y="501"/>
                    </a:lnTo>
                    <a:lnTo>
                      <a:pt x="3763" y="427"/>
                    </a:lnTo>
                    <a:lnTo>
                      <a:pt x="3800" y="334"/>
                    </a:lnTo>
                    <a:lnTo>
                      <a:pt x="3800" y="260"/>
                    </a:lnTo>
                    <a:lnTo>
                      <a:pt x="3781" y="186"/>
                    </a:lnTo>
                    <a:lnTo>
                      <a:pt x="3707" y="130"/>
                    </a:lnTo>
                    <a:lnTo>
                      <a:pt x="3596" y="75"/>
                    </a:lnTo>
                    <a:lnTo>
                      <a:pt x="3485" y="38"/>
                    </a:lnTo>
                    <a:lnTo>
                      <a:pt x="3336" y="1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8;p46"/>
              <p:cNvSpPr/>
              <p:nvPr/>
            </p:nvSpPr>
            <p:spPr>
              <a:xfrm>
                <a:off x="5530675" y="4218850"/>
                <a:ext cx="4125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653" extrusionOk="0">
                    <a:moveTo>
                      <a:pt x="742" y="0"/>
                    </a:moveTo>
                    <a:lnTo>
                      <a:pt x="0" y="4374"/>
                    </a:lnTo>
                    <a:lnTo>
                      <a:pt x="1168" y="4652"/>
                    </a:lnTo>
                    <a:lnTo>
                      <a:pt x="1650" y="223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19;p46"/>
              <p:cNvSpPr/>
              <p:nvPr/>
            </p:nvSpPr>
            <p:spPr>
              <a:xfrm>
                <a:off x="5528350" y="4216525"/>
                <a:ext cx="45900" cy="1209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838" extrusionOk="0">
                    <a:moveTo>
                      <a:pt x="909" y="223"/>
                    </a:moveTo>
                    <a:lnTo>
                      <a:pt x="1632" y="390"/>
                    </a:lnTo>
                    <a:lnTo>
                      <a:pt x="1168" y="4615"/>
                    </a:lnTo>
                    <a:lnTo>
                      <a:pt x="204" y="4393"/>
                    </a:lnTo>
                    <a:lnTo>
                      <a:pt x="909" y="223"/>
                    </a:lnTo>
                    <a:close/>
                    <a:moveTo>
                      <a:pt x="816" y="0"/>
                    </a:moveTo>
                    <a:lnTo>
                      <a:pt x="779" y="19"/>
                    </a:lnTo>
                    <a:lnTo>
                      <a:pt x="760" y="37"/>
                    </a:lnTo>
                    <a:lnTo>
                      <a:pt x="742" y="75"/>
                    </a:lnTo>
                    <a:lnTo>
                      <a:pt x="1" y="4449"/>
                    </a:lnTo>
                    <a:lnTo>
                      <a:pt x="1" y="4486"/>
                    </a:lnTo>
                    <a:lnTo>
                      <a:pt x="19" y="4523"/>
                    </a:lnTo>
                    <a:lnTo>
                      <a:pt x="38" y="4560"/>
                    </a:lnTo>
                    <a:lnTo>
                      <a:pt x="75" y="4560"/>
                    </a:lnTo>
                    <a:lnTo>
                      <a:pt x="1224" y="4838"/>
                    </a:lnTo>
                    <a:lnTo>
                      <a:pt x="1261" y="4838"/>
                    </a:lnTo>
                    <a:lnTo>
                      <a:pt x="1316" y="4819"/>
                    </a:lnTo>
                    <a:lnTo>
                      <a:pt x="1335" y="4782"/>
                    </a:lnTo>
                    <a:lnTo>
                      <a:pt x="1354" y="4745"/>
                    </a:lnTo>
                    <a:lnTo>
                      <a:pt x="1835" y="334"/>
                    </a:lnTo>
                    <a:lnTo>
                      <a:pt x="1835" y="297"/>
                    </a:lnTo>
                    <a:lnTo>
                      <a:pt x="1817" y="260"/>
                    </a:lnTo>
                    <a:lnTo>
                      <a:pt x="1798" y="241"/>
                    </a:lnTo>
                    <a:lnTo>
                      <a:pt x="1761" y="223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20;p46"/>
              <p:cNvSpPr/>
              <p:nvPr/>
            </p:nvSpPr>
            <p:spPr>
              <a:xfrm>
                <a:off x="5246175" y="4171575"/>
                <a:ext cx="308600" cy="168225"/>
              </a:xfrm>
              <a:custGeom>
                <a:avLst/>
                <a:gdLst/>
                <a:ahLst/>
                <a:cxnLst/>
                <a:rect l="l" t="t" r="r" b="b"/>
                <a:pathLst>
                  <a:path w="12344" h="6729" extrusionOk="0">
                    <a:moveTo>
                      <a:pt x="3651" y="1"/>
                    </a:moveTo>
                    <a:lnTo>
                      <a:pt x="0" y="4226"/>
                    </a:lnTo>
                    <a:lnTo>
                      <a:pt x="74" y="4393"/>
                    </a:lnTo>
                    <a:lnTo>
                      <a:pt x="167" y="4560"/>
                    </a:lnTo>
                    <a:lnTo>
                      <a:pt x="297" y="4708"/>
                    </a:lnTo>
                    <a:lnTo>
                      <a:pt x="445" y="4857"/>
                    </a:lnTo>
                    <a:lnTo>
                      <a:pt x="649" y="4986"/>
                    </a:lnTo>
                    <a:lnTo>
                      <a:pt x="871" y="5098"/>
                    </a:lnTo>
                    <a:lnTo>
                      <a:pt x="1112" y="5209"/>
                    </a:lnTo>
                    <a:lnTo>
                      <a:pt x="1390" y="5320"/>
                    </a:lnTo>
                    <a:lnTo>
                      <a:pt x="1687" y="5413"/>
                    </a:lnTo>
                    <a:lnTo>
                      <a:pt x="2020" y="5505"/>
                    </a:lnTo>
                    <a:lnTo>
                      <a:pt x="2725" y="5654"/>
                    </a:lnTo>
                    <a:lnTo>
                      <a:pt x="3503" y="5802"/>
                    </a:lnTo>
                    <a:lnTo>
                      <a:pt x="4337" y="5913"/>
                    </a:lnTo>
                    <a:lnTo>
                      <a:pt x="5227" y="6006"/>
                    </a:lnTo>
                    <a:lnTo>
                      <a:pt x="6135" y="6098"/>
                    </a:lnTo>
                    <a:lnTo>
                      <a:pt x="8007" y="6284"/>
                    </a:lnTo>
                    <a:lnTo>
                      <a:pt x="8934" y="6376"/>
                    </a:lnTo>
                    <a:lnTo>
                      <a:pt x="9842" y="6469"/>
                    </a:lnTo>
                    <a:lnTo>
                      <a:pt x="10713" y="6599"/>
                    </a:lnTo>
                    <a:lnTo>
                      <a:pt x="11547" y="6729"/>
                    </a:lnTo>
                    <a:lnTo>
                      <a:pt x="12344" y="1780"/>
                    </a:lnTo>
                    <a:lnTo>
                      <a:pt x="36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21;p46"/>
              <p:cNvSpPr/>
              <p:nvPr/>
            </p:nvSpPr>
            <p:spPr>
              <a:xfrm>
                <a:off x="5817950" y="3873625"/>
                <a:ext cx="211775" cy="377675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5107" extrusionOk="0">
                    <a:moveTo>
                      <a:pt x="427" y="1"/>
                    </a:moveTo>
                    <a:lnTo>
                      <a:pt x="0" y="7322"/>
                    </a:lnTo>
                    <a:lnTo>
                      <a:pt x="1205" y="8527"/>
                    </a:lnTo>
                    <a:lnTo>
                      <a:pt x="2466" y="9750"/>
                    </a:lnTo>
                    <a:lnTo>
                      <a:pt x="3930" y="11159"/>
                    </a:lnTo>
                    <a:lnTo>
                      <a:pt x="5431" y="12586"/>
                    </a:lnTo>
                    <a:lnTo>
                      <a:pt x="6135" y="13235"/>
                    </a:lnTo>
                    <a:lnTo>
                      <a:pt x="6803" y="13828"/>
                    </a:lnTo>
                    <a:lnTo>
                      <a:pt x="7377" y="14328"/>
                    </a:lnTo>
                    <a:lnTo>
                      <a:pt x="7878" y="14736"/>
                    </a:lnTo>
                    <a:lnTo>
                      <a:pt x="8248" y="14995"/>
                    </a:lnTo>
                    <a:lnTo>
                      <a:pt x="8378" y="15069"/>
                    </a:lnTo>
                    <a:lnTo>
                      <a:pt x="8471" y="15107"/>
                    </a:lnTo>
                    <a:lnTo>
                      <a:pt x="8471" y="15107"/>
                    </a:lnTo>
                    <a:lnTo>
                      <a:pt x="8304" y="7860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22;p46"/>
              <p:cNvSpPr/>
              <p:nvPr/>
            </p:nvSpPr>
            <p:spPr>
              <a:xfrm>
                <a:off x="6089025" y="3898650"/>
                <a:ext cx="10242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392" extrusionOk="0">
                    <a:moveTo>
                      <a:pt x="389" y="1"/>
                    </a:moveTo>
                    <a:lnTo>
                      <a:pt x="0" y="853"/>
                    </a:lnTo>
                    <a:lnTo>
                      <a:pt x="3688" y="2392"/>
                    </a:lnTo>
                    <a:lnTo>
                      <a:pt x="4096" y="1409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23;p46"/>
              <p:cNvSpPr/>
              <p:nvPr/>
            </p:nvSpPr>
            <p:spPr>
              <a:xfrm>
                <a:off x="6086225" y="3896350"/>
                <a:ext cx="10752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4301" h="2577" extrusionOk="0">
                    <a:moveTo>
                      <a:pt x="557" y="223"/>
                    </a:moveTo>
                    <a:lnTo>
                      <a:pt x="4078" y="1557"/>
                    </a:lnTo>
                    <a:lnTo>
                      <a:pt x="3745" y="2354"/>
                    </a:lnTo>
                    <a:lnTo>
                      <a:pt x="242" y="890"/>
                    </a:lnTo>
                    <a:lnTo>
                      <a:pt x="557" y="223"/>
                    </a:lnTo>
                    <a:close/>
                    <a:moveTo>
                      <a:pt x="464" y="0"/>
                    </a:moveTo>
                    <a:lnTo>
                      <a:pt x="446" y="19"/>
                    </a:lnTo>
                    <a:lnTo>
                      <a:pt x="427" y="56"/>
                    </a:lnTo>
                    <a:lnTo>
                      <a:pt x="19" y="890"/>
                    </a:lnTo>
                    <a:lnTo>
                      <a:pt x="1" y="927"/>
                    </a:lnTo>
                    <a:lnTo>
                      <a:pt x="19" y="964"/>
                    </a:lnTo>
                    <a:lnTo>
                      <a:pt x="38" y="1001"/>
                    </a:lnTo>
                    <a:lnTo>
                      <a:pt x="75" y="1038"/>
                    </a:lnTo>
                    <a:lnTo>
                      <a:pt x="3763" y="2576"/>
                    </a:lnTo>
                    <a:lnTo>
                      <a:pt x="3837" y="2576"/>
                    </a:lnTo>
                    <a:lnTo>
                      <a:pt x="3875" y="2558"/>
                    </a:lnTo>
                    <a:lnTo>
                      <a:pt x="3893" y="2521"/>
                    </a:lnTo>
                    <a:lnTo>
                      <a:pt x="4301" y="1539"/>
                    </a:lnTo>
                    <a:lnTo>
                      <a:pt x="4301" y="1501"/>
                    </a:lnTo>
                    <a:lnTo>
                      <a:pt x="4301" y="1464"/>
                    </a:lnTo>
                    <a:lnTo>
                      <a:pt x="4264" y="1427"/>
                    </a:lnTo>
                    <a:lnTo>
                      <a:pt x="4245" y="140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4;p46"/>
              <p:cNvSpPr/>
              <p:nvPr/>
            </p:nvSpPr>
            <p:spPr>
              <a:xfrm>
                <a:off x="6006075" y="3911175"/>
                <a:ext cx="181200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13605" extrusionOk="0">
                    <a:moveTo>
                      <a:pt x="3244" y="0"/>
                    </a:moveTo>
                    <a:lnTo>
                      <a:pt x="0" y="7933"/>
                    </a:lnTo>
                    <a:lnTo>
                      <a:pt x="946" y="13605"/>
                    </a:lnTo>
                    <a:lnTo>
                      <a:pt x="1075" y="13586"/>
                    </a:lnTo>
                    <a:lnTo>
                      <a:pt x="1224" y="13567"/>
                    </a:lnTo>
                    <a:lnTo>
                      <a:pt x="1483" y="13512"/>
                    </a:lnTo>
                    <a:lnTo>
                      <a:pt x="1743" y="13401"/>
                    </a:lnTo>
                    <a:lnTo>
                      <a:pt x="2002" y="13252"/>
                    </a:lnTo>
                    <a:lnTo>
                      <a:pt x="2243" y="13067"/>
                    </a:lnTo>
                    <a:lnTo>
                      <a:pt x="2484" y="12845"/>
                    </a:lnTo>
                    <a:lnTo>
                      <a:pt x="2725" y="12604"/>
                    </a:lnTo>
                    <a:lnTo>
                      <a:pt x="2966" y="12307"/>
                    </a:lnTo>
                    <a:lnTo>
                      <a:pt x="3188" y="12011"/>
                    </a:lnTo>
                    <a:lnTo>
                      <a:pt x="3411" y="11658"/>
                    </a:lnTo>
                    <a:lnTo>
                      <a:pt x="3615" y="11306"/>
                    </a:lnTo>
                    <a:lnTo>
                      <a:pt x="3837" y="10917"/>
                    </a:lnTo>
                    <a:lnTo>
                      <a:pt x="4041" y="10509"/>
                    </a:lnTo>
                    <a:lnTo>
                      <a:pt x="4245" y="10083"/>
                    </a:lnTo>
                    <a:lnTo>
                      <a:pt x="4634" y="9193"/>
                    </a:lnTo>
                    <a:lnTo>
                      <a:pt x="5005" y="8248"/>
                    </a:lnTo>
                    <a:lnTo>
                      <a:pt x="5375" y="7284"/>
                    </a:lnTo>
                    <a:lnTo>
                      <a:pt x="5709" y="6302"/>
                    </a:lnTo>
                    <a:lnTo>
                      <a:pt x="6043" y="5320"/>
                    </a:lnTo>
                    <a:lnTo>
                      <a:pt x="6673" y="3429"/>
                    </a:lnTo>
                    <a:lnTo>
                      <a:pt x="6969" y="2577"/>
                    </a:lnTo>
                    <a:lnTo>
                      <a:pt x="7247" y="1780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25;p46"/>
              <p:cNvSpPr/>
              <p:nvPr/>
            </p:nvSpPr>
            <p:spPr>
              <a:xfrm>
                <a:off x="5362925" y="4174825"/>
                <a:ext cx="542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4" extrusionOk="0">
                    <a:moveTo>
                      <a:pt x="38" y="0"/>
                    </a:moveTo>
                    <a:lnTo>
                      <a:pt x="19" y="37"/>
                    </a:lnTo>
                    <a:lnTo>
                      <a:pt x="1" y="74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7"/>
                    </a:lnTo>
                    <a:lnTo>
                      <a:pt x="75" y="186"/>
                    </a:lnTo>
                    <a:lnTo>
                      <a:pt x="2058" y="593"/>
                    </a:lnTo>
                    <a:lnTo>
                      <a:pt x="2114" y="593"/>
                    </a:lnTo>
                    <a:lnTo>
                      <a:pt x="2132" y="575"/>
                    </a:lnTo>
                    <a:lnTo>
                      <a:pt x="2151" y="556"/>
                    </a:lnTo>
                    <a:lnTo>
                      <a:pt x="2169" y="519"/>
                    </a:lnTo>
                    <a:lnTo>
                      <a:pt x="2169" y="482"/>
                    </a:lnTo>
                    <a:lnTo>
                      <a:pt x="2151" y="445"/>
                    </a:lnTo>
                    <a:lnTo>
                      <a:pt x="2132" y="427"/>
                    </a:lnTo>
                    <a:lnTo>
                      <a:pt x="2095" y="40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26;p46"/>
              <p:cNvSpPr/>
              <p:nvPr/>
            </p:nvSpPr>
            <p:spPr>
              <a:xfrm>
                <a:off x="5391650" y="4039525"/>
                <a:ext cx="2690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5802" extrusionOk="0">
                    <a:moveTo>
                      <a:pt x="965" y="0"/>
                    </a:moveTo>
                    <a:lnTo>
                      <a:pt x="928" y="19"/>
                    </a:lnTo>
                    <a:lnTo>
                      <a:pt x="891" y="37"/>
                    </a:lnTo>
                    <a:lnTo>
                      <a:pt x="891" y="74"/>
                    </a:lnTo>
                    <a:lnTo>
                      <a:pt x="1" y="5690"/>
                    </a:lnTo>
                    <a:lnTo>
                      <a:pt x="1" y="5727"/>
                    </a:lnTo>
                    <a:lnTo>
                      <a:pt x="1" y="5764"/>
                    </a:lnTo>
                    <a:lnTo>
                      <a:pt x="38" y="5783"/>
                    </a:lnTo>
                    <a:lnTo>
                      <a:pt x="75" y="5802"/>
                    </a:lnTo>
                    <a:lnTo>
                      <a:pt x="131" y="5802"/>
                    </a:lnTo>
                    <a:lnTo>
                      <a:pt x="149" y="5783"/>
                    </a:lnTo>
                    <a:lnTo>
                      <a:pt x="168" y="5764"/>
                    </a:lnTo>
                    <a:lnTo>
                      <a:pt x="186" y="5727"/>
                    </a:lnTo>
                    <a:lnTo>
                      <a:pt x="1076" y="111"/>
                    </a:lnTo>
                    <a:lnTo>
                      <a:pt x="1076" y="74"/>
                    </a:lnTo>
                    <a:lnTo>
                      <a:pt x="1057" y="37"/>
                    </a:lnTo>
                    <a:lnTo>
                      <a:pt x="1039" y="19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127;p46"/>
              <p:cNvSpPr/>
              <p:nvPr/>
            </p:nvSpPr>
            <p:spPr>
              <a:xfrm>
                <a:off x="5385625" y="3898200"/>
                <a:ext cx="32925" cy="1070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428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9" y="56"/>
                    </a:lnTo>
                    <a:lnTo>
                      <a:pt x="1" y="93"/>
                    </a:lnTo>
                    <a:lnTo>
                      <a:pt x="19" y="130"/>
                    </a:lnTo>
                    <a:lnTo>
                      <a:pt x="279" y="853"/>
                    </a:lnTo>
                    <a:lnTo>
                      <a:pt x="409" y="1279"/>
                    </a:lnTo>
                    <a:lnTo>
                      <a:pt x="557" y="1761"/>
                    </a:lnTo>
                    <a:lnTo>
                      <a:pt x="705" y="2299"/>
                    </a:lnTo>
                    <a:lnTo>
                      <a:pt x="854" y="2892"/>
                    </a:lnTo>
                    <a:lnTo>
                      <a:pt x="983" y="3522"/>
                    </a:lnTo>
                    <a:lnTo>
                      <a:pt x="1132" y="4208"/>
                    </a:lnTo>
                    <a:lnTo>
                      <a:pt x="1132" y="4245"/>
                    </a:lnTo>
                    <a:lnTo>
                      <a:pt x="1150" y="4263"/>
                    </a:lnTo>
                    <a:lnTo>
                      <a:pt x="1187" y="4282"/>
                    </a:lnTo>
                    <a:lnTo>
                      <a:pt x="1280" y="4282"/>
                    </a:lnTo>
                    <a:lnTo>
                      <a:pt x="1298" y="4245"/>
                    </a:lnTo>
                    <a:lnTo>
                      <a:pt x="1317" y="4208"/>
                    </a:lnTo>
                    <a:lnTo>
                      <a:pt x="1317" y="4171"/>
                    </a:lnTo>
                    <a:lnTo>
                      <a:pt x="1187" y="3485"/>
                    </a:lnTo>
                    <a:lnTo>
                      <a:pt x="1039" y="2836"/>
                    </a:lnTo>
                    <a:lnTo>
                      <a:pt x="891" y="2243"/>
                    </a:lnTo>
                    <a:lnTo>
                      <a:pt x="742" y="1705"/>
                    </a:lnTo>
                    <a:lnTo>
                      <a:pt x="594" y="1224"/>
                    </a:lnTo>
                    <a:lnTo>
                      <a:pt x="464" y="779"/>
                    </a:lnTo>
                    <a:lnTo>
                      <a:pt x="205" y="56"/>
                    </a:lnTo>
                    <a:lnTo>
                      <a:pt x="186" y="3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128;p46"/>
              <p:cNvSpPr/>
              <p:nvPr/>
            </p:nvSpPr>
            <p:spPr>
              <a:xfrm>
                <a:off x="5372675" y="3869475"/>
                <a:ext cx="134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872" extrusionOk="0">
                    <a:moveTo>
                      <a:pt x="56" y="0"/>
                    </a:moveTo>
                    <a:lnTo>
                      <a:pt x="19" y="37"/>
                    </a:lnTo>
                    <a:lnTo>
                      <a:pt x="19" y="74"/>
                    </a:lnTo>
                    <a:lnTo>
                      <a:pt x="0" y="111"/>
                    </a:lnTo>
                    <a:lnTo>
                      <a:pt x="19" y="148"/>
                    </a:lnTo>
                    <a:lnTo>
                      <a:pt x="111" y="297"/>
                    </a:lnTo>
                    <a:lnTo>
                      <a:pt x="334" y="816"/>
                    </a:lnTo>
                    <a:lnTo>
                      <a:pt x="371" y="853"/>
                    </a:lnTo>
                    <a:lnTo>
                      <a:pt x="426" y="871"/>
                    </a:lnTo>
                    <a:lnTo>
                      <a:pt x="463" y="871"/>
                    </a:lnTo>
                    <a:lnTo>
                      <a:pt x="500" y="853"/>
                    </a:lnTo>
                    <a:lnTo>
                      <a:pt x="519" y="816"/>
                    </a:lnTo>
                    <a:lnTo>
                      <a:pt x="537" y="779"/>
                    </a:lnTo>
                    <a:lnTo>
                      <a:pt x="519" y="742"/>
                    </a:lnTo>
                    <a:lnTo>
                      <a:pt x="278" y="204"/>
                    </a:lnTo>
                    <a:lnTo>
                      <a:pt x="185" y="37"/>
                    </a:lnTo>
                    <a:lnTo>
                      <a:pt x="167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129;p46"/>
              <p:cNvSpPr/>
              <p:nvPr/>
            </p:nvSpPr>
            <p:spPr>
              <a:xfrm>
                <a:off x="6164550" y="3762425"/>
                <a:ext cx="83425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3134" extrusionOk="0">
                    <a:moveTo>
                      <a:pt x="742" y="1"/>
                    </a:moveTo>
                    <a:lnTo>
                      <a:pt x="649" y="19"/>
                    </a:lnTo>
                    <a:lnTo>
                      <a:pt x="556" y="56"/>
                    </a:lnTo>
                    <a:lnTo>
                      <a:pt x="482" y="93"/>
                    </a:lnTo>
                    <a:lnTo>
                      <a:pt x="408" y="149"/>
                    </a:lnTo>
                    <a:lnTo>
                      <a:pt x="334" y="205"/>
                    </a:lnTo>
                    <a:lnTo>
                      <a:pt x="278" y="279"/>
                    </a:lnTo>
                    <a:lnTo>
                      <a:pt x="241" y="353"/>
                    </a:lnTo>
                    <a:lnTo>
                      <a:pt x="167" y="557"/>
                    </a:lnTo>
                    <a:lnTo>
                      <a:pt x="93" y="835"/>
                    </a:lnTo>
                    <a:lnTo>
                      <a:pt x="37" y="1150"/>
                    </a:lnTo>
                    <a:lnTo>
                      <a:pt x="0" y="1483"/>
                    </a:lnTo>
                    <a:lnTo>
                      <a:pt x="0" y="1799"/>
                    </a:lnTo>
                    <a:lnTo>
                      <a:pt x="19" y="2077"/>
                    </a:lnTo>
                    <a:lnTo>
                      <a:pt x="37" y="2188"/>
                    </a:lnTo>
                    <a:lnTo>
                      <a:pt x="74" y="2280"/>
                    </a:lnTo>
                    <a:lnTo>
                      <a:pt x="111" y="2336"/>
                    </a:lnTo>
                    <a:lnTo>
                      <a:pt x="167" y="2373"/>
                    </a:lnTo>
                    <a:lnTo>
                      <a:pt x="297" y="2373"/>
                    </a:lnTo>
                    <a:lnTo>
                      <a:pt x="426" y="2336"/>
                    </a:lnTo>
                    <a:lnTo>
                      <a:pt x="556" y="2280"/>
                    </a:lnTo>
                    <a:lnTo>
                      <a:pt x="686" y="2188"/>
                    </a:lnTo>
                    <a:lnTo>
                      <a:pt x="871" y="2021"/>
                    </a:lnTo>
                    <a:lnTo>
                      <a:pt x="964" y="1947"/>
                    </a:lnTo>
                    <a:lnTo>
                      <a:pt x="945" y="2077"/>
                    </a:lnTo>
                    <a:lnTo>
                      <a:pt x="927" y="2206"/>
                    </a:lnTo>
                    <a:lnTo>
                      <a:pt x="945" y="2355"/>
                    </a:lnTo>
                    <a:lnTo>
                      <a:pt x="964" y="2521"/>
                    </a:lnTo>
                    <a:lnTo>
                      <a:pt x="1001" y="2670"/>
                    </a:lnTo>
                    <a:lnTo>
                      <a:pt x="1038" y="2744"/>
                    </a:lnTo>
                    <a:lnTo>
                      <a:pt x="1094" y="2799"/>
                    </a:lnTo>
                    <a:lnTo>
                      <a:pt x="1149" y="2855"/>
                    </a:lnTo>
                    <a:lnTo>
                      <a:pt x="1205" y="2892"/>
                    </a:lnTo>
                    <a:lnTo>
                      <a:pt x="1279" y="2929"/>
                    </a:lnTo>
                    <a:lnTo>
                      <a:pt x="1353" y="2948"/>
                    </a:lnTo>
                    <a:lnTo>
                      <a:pt x="1427" y="2948"/>
                    </a:lnTo>
                    <a:lnTo>
                      <a:pt x="1501" y="2929"/>
                    </a:lnTo>
                    <a:lnTo>
                      <a:pt x="1631" y="2874"/>
                    </a:lnTo>
                    <a:lnTo>
                      <a:pt x="1761" y="2781"/>
                    </a:lnTo>
                    <a:lnTo>
                      <a:pt x="1872" y="2688"/>
                    </a:lnTo>
                    <a:lnTo>
                      <a:pt x="1965" y="2596"/>
                    </a:lnTo>
                    <a:lnTo>
                      <a:pt x="2039" y="2521"/>
                    </a:lnTo>
                    <a:lnTo>
                      <a:pt x="2020" y="2596"/>
                    </a:lnTo>
                    <a:lnTo>
                      <a:pt x="2039" y="2762"/>
                    </a:lnTo>
                    <a:lnTo>
                      <a:pt x="2057" y="2855"/>
                    </a:lnTo>
                    <a:lnTo>
                      <a:pt x="2095" y="2948"/>
                    </a:lnTo>
                    <a:lnTo>
                      <a:pt x="2150" y="3040"/>
                    </a:lnTo>
                    <a:lnTo>
                      <a:pt x="2243" y="3114"/>
                    </a:lnTo>
                    <a:lnTo>
                      <a:pt x="2298" y="3133"/>
                    </a:lnTo>
                    <a:lnTo>
                      <a:pt x="2354" y="3133"/>
                    </a:lnTo>
                    <a:lnTo>
                      <a:pt x="2428" y="3114"/>
                    </a:lnTo>
                    <a:lnTo>
                      <a:pt x="2502" y="3096"/>
                    </a:lnTo>
                    <a:lnTo>
                      <a:pt x="2651" y="3003"/>
                    </a:lnTo>
                    <a:lnTo>
                      <a:pt x="2799" y="2855"/>
                    </a:lnTo>
                    <a:lnTo>
                      <a:pt x="2947" y="2670"/>
                    </a:lnTo>
                    <a:lnTo>
                      <a:pt x="3077" y="2447"/>
                    </a:lnTo>
                    <a:lnTo>
                      <a:pt x="3207" y="2188"/>
                    </a:lnTo>
                    <a:lnTo>
                      <a:pt x="3299" y="1910"/>
                    </a:lnTo>
                    <a:lnTo>
                      <a:pt x="3318" y="1761"/>
                    </a:lnTo>
                    <a:lnTo>
                      <a:pt x="3336" y="1632"/>
                    </a:lnTo>
                    <a:lnTo>
                      <a:pt x="3318" y="1521"/>
                    </a:lnTo>
                    <a:lnTo>
                      <a:pt x="3281" y="1428"/>
                    </a:lnTo>
                    <a:lnTo>
                      <a:pt x="3225" y="1335"/>
                    </a:lnTo>
                    <a:lnTo>
                      <a:pt x="3170" y="1261"/>
                    </a:lnTo>
                    <a:lnTo>
                      <a:pt x="3114" y="1205"/>
                    </a:lnTo>
                    <a:lnTo>
                      <a:pt x="3040" y="1150"/>
                    </a:lnTo>
                    <a:lnTo>
                      <a:pt x="2892" y="1057"/>
                    </a:lnTo>
                    <a:lnTo>
                      <a:pt x="2743" y="1002"/>
                    </a:lnTo>
                    <a:lnTo>
                      <a:pt x="2613" y="983"/>
                    </a:lnTo>
                    <a:lnTo>
                      <a:pt x="2576" y="853"/>
                    </a:lnTo>
                    <a:lnTo>
                      <a:pt x="2521" y="742"/>
                    </a:lnTo>
                    <a:lnTo>
                      <a:pt x="2447" y="649"/>
                    </a:lnTo>
                    <a:lnTo>
                      <a:pt x="2373" y="575"/>
                    </a:lnTo>
                    <a:lnTo>
                      <a:pt x="2280" y="520"/>
                    </a:lnTo>
                    <a:lnTo>
                      <a:pt x="2187" y="464"/>
                    </a:lnTo>
                    <a:lnTo>
                      <a:pt x="1983" y="408"/>
                    </a:lnTo>
                    <a:lnTo>
                      <a:pt x="1798" y="390"/>
                    </a:lnTo>
                    <a:lnTo>
                      <a:pt x="1483" y="390"/>
                    </a:lnTo>
                    <a:lnTo>
                      <a:pt x="1427" y="297"/>
                    </a:lnTo>
                    <a:lnTo>
                      <a:pt x="1353" y="205"/>
                    </a:lnTo>
                    <a:lnTo>
                      <a:pt x="1279" y="130"/>
                    </a:lnTo>
                    <a:lnTo>
                      <a:pt x="1186" y="75"/>
                    </a:lnTo>
                    <a:lnTo>
                      <a:pt x="1112" y="38"/>
                    </a:lnTo>
                    <a:lnTo>
                      <a:pt x="1020" y="19"/>
                    </a:lnTo>
                    <a:lnTo>
                      <a:pt x="9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30;p46"/>
              <p:cNvSpPr/>
              <p:nvPr/>
            </p:nvSpPr>
            <p:spPr>
              <a:xfrm>
                <a:off x="6161750" y="3759650"/>
                <a:ext cx="8852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37" extrusionOk="0">
                    <a:moveTo>
                      <a:pt x="1039" y="204"/>
                    </a:moveTo>
                    <a:lnTo>
                      <a:pt x="1132" y="223"/>
                    </a:lnTo>
                    <a:lnTo>
                      <a:pt x="1206" y="260"/>
                    </a:lnTo>
                    <a:lnTo>
                      <a:pt x="1280" y="297"/>
                    </a:lnTo>
                    <a:lnTo>
                      <a:pt x="1354" y="353"/>
                    </a:lnTo>
                    <a:lnTo>
                      <a:pt x="1410" y="408"/>
                    </a:lnTo>
                    <a:lnTo>
                      <a:pt x="1465" y="482"/>
                    </a:lnTo>
                    <a:lnTo>
                      <a:pt x="1521" y="557"/>
                    </a:lnTo>
                    <a:lnTo>
                      <a:pt x="1558" y="594"/>
                    </a:lnTo>
                    <a:lnTo>
                      <a:pt x="1613" y="612"/>
                    </a:lnTo>
                    <a:lnTo>
                      <a:pt x="1762" y="594"/>
                    </a:lnTo>
                    <a:lnTo>
                      <a:pt x="1910" y="594"/>
                    </a:lnTo>
                    <a:lnTo>
                      <a:pt x="2077" y="612"/>
                    </a:lnTo>
                    <a:lnTo>
                      <a:pt x="2244" y="668"/>
                    </a:lnTo>
                    <a:lnTo>
                      <a:pt x="2336" y="705"/>
                    </a:lnTo>
                    <a:lnTo>
                      <a:pt x="2410" y="760"/>
                    </a:lnTo>
                    <a:lnTo>
                      <a:pt x="2485" y="835"/>
                    </a:lnTo>
                    <a:lnTo>
                      <a:pt x="2540" y="909"/>
                    </a:lnTo>
                    <a:lnTo>
                      <a:pt x="2596" y="1001"/>
                    </a:lnTo>
                    <a:lnTo>
                      <a:pt x="2633" y="1113"/>
                    </a:lnTo>
                    <a:lnTo>
                      <a:pt x="2651" y="1150"/>
                    </a:lnTo>
                    <a:lnTo>
                      <a:pt x="2707" y="1187"/>
                    </a:lnTo>
                    <a:lnTo>
                      <a:pt x="2763" y="1205"/>
                    </a:lnTo>
                    <a:lnTo>
                      <a:pt x="2929" y="1242"/>
                    </a:lnTo>
                    <a:lnTo>
                      <a:pt x="3022" y="1298"/>
                    </a:lnTo>
                    <a:lnTo>
                      <a:pt x="3096" y="1354"/>
                    </a:lnTo>
                    <a:lnTo>
                      <a:pt x="3189" y="1428"/>
                    </a:lnTo>
                    <a:lnTo>
                      <a:pt x="3263" y="1502"/>
                    </a:lnTo>
                    <a:lnTo>
                      <a:pt x="3319" y="1613"/>
                    </a:lnTo>
                    <a:lnTo>
                      <a:pt x="3337" y="1724"/>
                    </a:lnTo>
                    <a:lnTo>
                      <a:pt x="3337" y="1854"/>
                    </a:lnTo>
                    <a:lnTo>
                      <a:pt x="3319" y="2002"/>
                    </a:lnTo>
                    <a:lnTo>
                      <a:pt x="3244" y="2206"/>
                    </a:lnTo>
                    <a:lnTo>
                      <a:pt x="3170" y="2391"/>
                    </a:lnTo>
                    <a:lnTo>
                      <a:pt x="3078" y="2577"/>
                    </a:lnTo>
                    <a:lnTo>
                      <a:pt x="2985" y="2725"/>
                    </a:lnTo>
                    <a:lnTo>
                      <a:pt x="2874" y="2873"/>
                    </a:lnTo>
                    <a:lnTo>
                      <a:pt x="2763" y="2985"/>
                    </a:lnTo>
                    <a:lnTo>
                      <a:pt x="2670" y="3059"/>
                    </a:lnTo>
                    <a:lnTo>
                      <a:pt x="2559" y="3114"/>
                    </a:lnTo>
                    <a:lnTo>
                      <a:pt x="2485" y="3151"/>
                    </a:lnTo>
                    <a:lnTo>
                      <a:pt x="2429" y="3151"/>
                    </a:lnTo>
                    <a:lnTo>
                      <a:pt x="2392" y="3133"/>
                    </a:lnTo>
                    <a:lnTo>
                      <a:pt x="2336" y="3077"/>
                    </a:lnTo>
                    <a:lnTo>
                      <a:pt x="2281" y="3003"/>
                    </a:lnTo>
                    <a:lnTo>
                      <a:pt x="2262" y="2929"/>
                    </a:lnTo>
                    <a:lnTo>
                      <a:pt x="2244" y="2855"/>
                    </a:lnTo>
                    <a:lnTo>
                      <a:pt x="2244" y="2707"/>
                    </a:lnTo>
                    <a:lnTo>
                      <a:pt x="2244" y="2651"/>
                    </a:lnTo>
                    <a:lnTo>
                      <a:pt x="2244" y="2614"/>
                    </a:lnTo>
                    <a:lnTo>
                      <a:pt x="2244" y="2577"/>
                    </a:lnTo>
                    <a:lnTo>
                      <a:pt x="2225" y="2558"/>
                    </a:lnTo>
                    <a:lnTo>
                      <a:pt x="2188" y="2540"/>
                    </a:lnTo>
                    <a:lnTo>
                      <a:pt x="2151" y="2521"/>
                    </a:lnTo>
                    <a:lnTo>
                      <a:pt x="2114" y="2540"/>
                    </a:lnTo>
                    <a:lnTo>
                      <a:pt x="2077" y="2558"/>
                    </a:lnTo>
                    <a:lnTo>
                      <a:pt x="2003" y="2651"/>
                    </a:lnTo>
                    <a:lnTo>
                      <a:pt x="1817" y="2799"/>
                    </a:lnTo>
                    <a:lnTo>
                      <a:pt x="1725" y="2873"/>
                    </a:lnTo>
                    <a:lnTo>
                      <a:pt x="1595" y="2929"/>
                    </a:lnTo>
                    <a:lnTo>
                      <a:pt x="1484" y="2947"/>
                    </a:lnTo>
                    <a:lnTo>
                      <a:pt x="1428" y="2947"/>
                    </a:lnTo>
                    <a:lnTo>
                      <a:pt x="1372" y="2929"/>
                    </a:lnTo>
                    <a:lnTo>
                      <a:pt x="1280" y="2855"/>
                    </a:lnTo>
                    <a:lnTo>
                      <a:pt x="1224" y="2762"/>
                    </a:lnTo>
                    <a:lnTo>
                      <a:pt x="1187" y="2651"/>
                    </a:lnTo>
                    <a:lnTo>
                      <a:pt x="1150" y="2521"/>
                    </a:lnTo>
                    <a:lnTo>
                      <a:pt x="1150" y="2391"/>
                    </a:lnTo>
                    <a:lnTo>
                      <a:pt x="1150" y="2262"/>
                    </a:lnTo>
                    <a:lnTo>
                      <a:pt x="1169" y="2076"/>
                    </a:lnTo>
                    <a:lnTo>
                      <a:pt x="1150" y="2021"/>
                    </a:lnTo>
                    <a:lnTo>
                      <a:pt x="1113" y="1965"/>
                    </a:lnTo>
                    <a:lnTo>
                      <a:pt x="1057" y="1965"/>
                    </a:lnTo>
                    <a:lnTo>
                      <a:pt x="1002" y="1984"/>
                    </a:lnTo>
                    <a:lnTo>
                      <a:pt x="835" y="2132"/>
                    </a:lnTo>
                    <a:lnTo>
                      <a:pt x="650" y="2280"/>
                    </a:lnTo>
                    <a:lnTo>
                      <a:pt x="557" y="2336"/>
                    </a:lnTo>
                    <a:lnTo>
                      <a:pt x="464" y="2373"/>
                    </a:lnTo>
                    <a:lnTo>
                      <a:pt x="390" y="2391"/>
                    </a:lnTo>
                    <a:lnTo>
                      <a:pt x="298" y="2391"/>
                    </a:lnTo>
                    <a:lnTo>
                      <a:pt x="298" y="2373"/>
                    </a:lnTo>
                    <a:lnTo>
                      <a:pt x="260" y="2317"/>
                    </a:lnTo>
                    <a:lnTo>
                      <a:pt x="223" y="2169"/>
                    </a:lnTo>
                    <a:lnTo>
                      <a:pt x="205" y="1947"/>
                    </a:lnTo>
                    <a:lnTo>
                      <a:pt x="205" y="1706"/>
                    </a:lnTo>
                    <a:lnTo>
                      <a:pt x="223" y="1428"/>
                    </a:lnTo>
                    <a:lnTo>
                      <a:pt x="260" y="1150"/>
                    </a:lnTo>
                    <a:lnTo>
                      <a:pt x="316" y="890"/>
                    </a:lnTo>
                    <a:lnTo>
                      <a:pt x="372" y="668"/>
                    </a:lnTo>
                    <a:lnTo>
                      <a:pt x="446" y="501"/>
                    </a:lnTo>
                    <a:lnTo>
                      <a:pt x="483" y="445"/>
                    </a:lnTo>
                    <a:lnTo>
                      <a:pt x="520" y="371"/>
                    </a:lnTo>
                    <a:lnTo>
                      <a:pt x="650" y="279"/>
                    </a:lnTo>
                    <a:lnTo>
                      <a:pt x="779" y="223"/>
                    </a:lnTo>
                    <a:lnTo>
                      <a:pt x="946" y="204"/>
                    </a:lnTo>
                    <a:close/>
                    <a:moveTo>
                      <a:pt x="946" y="0"/>
                    </a:moveTo>
                    <a:lnTo>
                      <a:pt x="835" y="19"/>
                    </a:lnTo>
                    <a:lnTo>
                      <a:pt x="724" y="38"/>
                    </a:lnTo>
                    <a:lnTo>
                      <a:pt x="631" y="75"/>
                    </a:lnTo>
                    <a:lnTo>
                      <a:pt x="538" y="112"/>
                    </a:lnTo>
                    <a:lnTo>
                      <a:pt x="446" y="186"/>
                    </a:lnTo>
                    <a:lnTo>
                      <a:pt x="372" y="241"/>
                    </a:lnTo>
                    <a:lnTo>
                      <a:pt x="316" y="334"/>
                    </a:lnTo>
                    <a:lnTo>
                      <a:pt x="260" y="408"/>
                    </a:lnTo>
                    <a:lnTo>
                      <a:pt x="186" y="594"/>
                    </a:lnTo>
                    <a:lnTo>
                      <a:pt x="131" y="835"/>
                    </a:lnTo>
                    <a:lnTo>
                      <a:pt x="75" y="1113"/>
                    </a:lnTo>
                    <a:lnTo>
                      <a:pt x="38" y="1391"/>
                    </a:lnTo>
                    <a:lnTo>
                      <a:pt x="1" y="1687"/>
                    </a:lnTo>
                    <a:lnTo>
                      <a:pt x="1" y="1965"/>
                    </a:lnTo>
                    <a:lnTo>
                      <a:pt x="38" y="2225"/>
                    </a:lnTo>
                    <a:lnTo>
                      <a:pt x="57" y="2317"/>
                    </a:lnTo>
                    <a:lnTo>
                      <a:pt x="75" y="2410"/>
                    </a:lnTo>
                    <a:lnTo>
                      <a:pt x="112" y="2466"/>
                    </a:lnTo>
                    <a:lnTo>
                      <a:pt x="149" y="2521"/>
                    </a:lnTo>
                    <a:lnTo>
                      <a:pt x="205" y="2558"/>
                    </a:lnTo>
                    <a:lnTo>
                      <a:pt x="260" y="2577"/>
                    </a:lnTo>
                    <a:lnTo>
                      <a:pt x="335" y="2595"/>
                    </a:lnTo>
                    <a:lnTo>
                      <a:pt x="427" y="2577"/>
                    </a:lnTo>
                    <a:lnTo>
                      <a:pt x="520" y="2558"/>
                    </a:lnTo>
                    <a:lnTo>
                      <a:pt x="613" y="2521"/>
                    </a:lnTo>
                    <a:lnTo>
                      <a:pt x="798" y="2429"/>
                    </a:lnTo>
                    <a:lnTo>
                      <a:pt x="946" y="2299"/>
                    </a:lnTo>
                    <a:lnTo>
                      <a:pt x="965" y="2521"/>
                    </a:lnTo>
                    <a:lnTo>
                      <a:pt x="983" y="2632"/>
                    </a:lnTo>
                    <a:lnTo>
                      <a:pt x="1002" y="2744"/>
                    </a:lnTo>
                    <a:lnTo>
                      <a:pt x="1039" y="2855"/>
                    </a:lnTo>
                    <a:lnTo>
                      <a:pt x="1094" y="2947"/>
                    </a:lnTo>
                    <a:lnTo>
                      <a:pt x="1169" y="3040"/>
                    </a:lnTo>
                    <a:lnTo>
                      <a:pt x="1280" y="3096"/>
                    </a:lnTo>
                    <a:lnTo>
                      <a:pt x="1372" y="3133"/>
                    </a:lnTo>
                    <a:lnTo>
                      <a:pt x="1484" y="3151"/>
                    </a:lnTo>
                    <a:lnTo>
                      <a:pt x="1595" y="3133"/>
                    </a:lnTo>
                    <a:lnTo>
                      <a:pt x="1688" y="3114"/>
                    </a:lnTo>
                    <a:lnTo>
                      <a:pt x="1799" y="3059"/>
                    </a:lnTo>
                    <a:lnTo>
                      <a:pt x="1891" y="3003"/>
                    </a:lnTo>
                    <a:lnTo>
                      <a:pt x="2040" y="2873"/>
                    </a:lnTo>
                    <a:lnTo>
                      <a:pt x="2058" y="3003"/>
                    </a:lnTo>
                    <a:lnTo>
                      <a:pt x="2114" y="3114"/>
                    </a:lnTo>
                    <a:lnTo>
                      <a:pt x="2188" y="3225"/>
                    </a:lnTo>
                    <a:lnTo>
                      <a:pt x="2244" y="3263"/>
                    </a:lnTo>
                    <a:lnTo>
                      <a:pt x="2299" y="3300"/>
                    </a:lnTo>
                    <a:lnTo>
                      <a:pt x="2373" y="3337"/>
                    </a:lnTo>
                    <a:lnTo>
                      <a:pt x="2540" y="3337"/>
                    </a:lnTo>
                    <a:lnTo>
                      <a:pt x="2651" y="3300"/>
                    </a:lnTo>
                    <a:lnTo>
                      <a:pt x="2781" y="3225"/>
                    </a:lnTo>
                    <a:lnTo>
                      <a:pt x="2911" y="3114"/>
                    </a:lnTo>
                    <a:lnTo>
                      <a:pt x="3041" y="2985"/>
                    </a:lnTo>
                    <a:lnTo>
                      <a:pt x="3152" y="2836"/>
                    </a:lnTo>
                    <a:lnTo>
                      <a:pt x="3263" y="2651"/>
                    </a:lnTo>
                    <a:lnTo>
                      <a:pt x="3356" y="2466"/>
                    </a:lnTo>
                    <a:lnTo>
                      <a:pt x="3448" y="2262"/>
                    </a:lnTo>
                    <a:lnTo>
                      <a:pt x="3504" y="2039"/>
                    </a:lnTo>
                    <a:lnTo>
                      <a:pt x="3541" y="1872"/>
                    </a:lnTo>
                    <a:lnTo>
                      <a:pt x="3541" y="1706"/>
                    </a:lnTo>
                    <a:lnTo>
                      <a:pt x="3504" y="1539"/>
                    </a:lnTo>
                    <a:lnTo>
                      <a:pt x="3430" y="1391"/>
                    </a:lnTo>
                    <a:lnTo>
                      <a:pt x="3356" y="1316"/>
                    </a:lnTo>
                    <a:lnTo>
                      <a:pt x="3282" y="1224"/>
                    </a:lnTo>
                    <a:lnTo>
                      <a:pt x="3189" y="1168"/>
                    </a:lnTo>
                    <a:lnTo>
                      <a:pt x="3096" y="1113"/>
                    </a:lnTo>
                    <a:lnTo>
                      <a:pt x="2929" y="1038"/>
                    </a:lnTo>
                    <a:lnTo>
                      <a:pt x="2800" y="1001"/>
                    </a:lnTo>
                    <a:lnTo>
                      <a:pt x="2763" y="909"/>
                    </a:lnTo>
                    <a:lnTo>
                      <a:pt x="2725" y="816"/>
                    </a:lnTo>
                    <a:lnTo>
                      <a:pt x="2670" y="742"/>
                    </a:lnTo>
                    <a:lnTo>
                      <a:pt x="2596" y="668"/>
                    </a:lnTo>
                    <a:lnTo>
                      <a:pt x="2466" y="557"/>
                    </a:lnTo>
                    <a:lnTo>
                      <a:pt x="2299" y="482"/>
                    </a:lnTo>
                    <a:lnTo>
                      <a:pt x="2132" y="427"/>
                    </a:lnTo>
                    <a:lnTo>
                      <a:pt x="1966" y="408"/>
                    </a:lnTo>
                    <a:lnTo>
                      <a:pt x="1799" y="390"/>
                    </a:lnTo>
                    <a:lnTo>
                      <a:pt x="1651" y="408"/>
                    </a:lnTo>
                    <a:lnTo>
                      <a:pt x="1595" y="316"/>
                    </a:lnTo>
                    <a:lnTo>
                      <a:pt x="1521" y="223"/>
                    </a:lnTo>
                    <a:lnTo>
                      <a:pt x="1428" y="167"/>
                    </a:lnTo>
                    <a:lnTo>
                      <a:pt x="1354" y="112"/>
                    </a:lnTo>
                    <a:lnTo>
                      <a:pt x="1261" y="56"/>
                    </a:lnTo>
                    <a:lnTo>
                      <a:pt x="1150" y="19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31;p46"/>
              <p:cNvSpPr/>
              <p:nvPr/>
            </p:nvSpPr>
            <p:spPr>
              <a:xfrm>
                <a:off x="6185850" y="3769850"/>
                <a:ext cx="185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724" extrusionOk="0">
                    <a:moveTo>
                      <a:pt x="631" y="0"/>
                    </a:moveTo>
                    <a:lnTo>
                      <a:pt x="594" y="19"/>
                    </a:lnTo>
                    <a:lnTo>
                      <a:pt x="557" y="37"/>
                    </a:lnTo>
                    <a:lnTo>
                      <a:pt x="538" y="74"/>
                    </a:lnTo>
                    <a:lnTo>
                      <a:pt x="19" y="1594"/>
                    </a:lnTo>
                    <a:lnTo>
                      <a:pt x="1" y="1650"/>
                    </a:lnTo>
                    <a:lnTo>
                      <a:pt x="19" y="1668"/>
                    </a:lnTo>
                    <a:lnTo>
                      <a:pt x="38" y="1705"/>
                    </a:lnTo>
                    <a:lnTo>
                      <a:pt x="75" y="1724"/>
                    </a:lnTo>
                    <a:lnTo>
                      <a:pt x="168" y="1724"/>
                    </a:lnTo>
                    <a:lnTo>
                      <a:pt x="205" y="1668"/>
                    </a:lnTo>
                    <a:lnTo>
                      <a:pt x="724" y="130"/>
                    </a:lnTo>
                    <a:lnTo>
                      <a:pt x="742" y="93"/>
                    </a:lnTo>
                    <a:lnTo>
                      <a:pt x="724" y="56"/>
                    </a:lnTo>
                    <a:lnTo>
                      <a:pt x="705" y="19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32;p46"/>
              <p:cNvSpPr/>
              <p:nvPr/>
            </p:nvSpPr>
            <p:spPr>
              <a:xfrm>
                <a:off x="6213200" y="3784200"/>
                <a:ext cx="19025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744" extrusionOk="0">
                    <a:moveTo>
                      <a:pt x="667" y="1"/>
                    </a:moveTo>
                    <a:lnTo>
                      <a:pt x="630" y="19"/>
                    </a:lnTo>
                    <a:lnTo>
                      <a:pt x="593" y="38"/>
                    </a:lnTo>
                    <a:lnTo>
                      <a:pt x="575" y="75"/>
                    </a:lnTo>
                    <a:lnTo>
                      <a:pt x="0" y="1613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19" y="1725"/>
                    </a:lnTo>
                    <a:lnTo>
                      <a:pt x="56" y="1743"/>
                    </a:lnTo>
                    <a:lnTo>
                      <a:pt x="93" y="1743"/>
                    </a:lnTo>
                    <a:lnTo>
                      <a:pt x="149" y="1725"/>
                    </a:lnTo>
                    <a:lnTo>
                      <a:pt x="186" y="1687"/>
                    </a:lnTo>
                    <a:lnTo>
                      <a:pt x="760" y="131"/>
                    </a:lnTo>
                    <a:lnTo>
                      <a:pt x="760" y="93"/>
                    </a:lnTo>
                    <a:lnTo>
                      <a:pt x="760" y="56"/>
                    </a:lnTo>
                    <a:lnTo>
                      <a:pt x="723" y="38"/>
                    </a:lnTo>
                    <a:lnTo>
                      <a:pt x="705" y="19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3;p46"/>
              <p:cNvSpPr/>
              <p:nvPr/>
            </p:nvSpPr>
            <p:spPr>
              <a:xfrm>
                <a:off x="6132575" y="3810625"/>
                <a:ext cx="343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002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37"/>
                    </a:lnTo>
                    <a:lnTo>
                      <a:pt x="0" y="74"/>
                    </a:lnTo>
                    <a:lnTo>
                      <a:pt x="0" y="111"/>
                    </a:lnTo>
                    <a:lnTo>
                      <a:pt x="19" y="149"/>
                    </a:lnTo>
                    <a:lnTo>
                      <a:pt x="56" y="167"/>
                    </a:lnTo>
                    <a:lnTo>
                      <a:pt x="204" y="297"/>
                    </a:lnTo>
                    <a:lnTo>
                      <a:pt x="371" y="445"/>
                    </a:lnTo>
                    <a:lnTo>
                      <a:pt x="575" y="630"/>
                    </a:lnTo>
                    <a:lnTo>
                      <a:pt x="760" y="890"/>
                    </a:lnTo>
                    <a:lnTo>
                      <a:pt x="853" y="1038"/>
                    </a:lnTo>
                    <a:lnTo>
                      <a:pt x="946" y="1186"/>
                    </a:lnTo>
                    <a:lnTo>
                      <a:pt x="1020" y="1353"/>
                    </a:lnTo>
                    <a:lnTo>
                      <a:pt x="1094" y="1520"/>
                    </a:lnTo>
                    <a:lnTo>
                      <a:pt x="1131" y="1724"/>
                    </a:lnTo>
                    <a:lnTo>
                      <a:pt x="1168" y="1909"/>
                    </a:lnTo>
                    <a:lnTo>
                      <a:pt x="1186" y="1946"/>
                    </a:lnTo>
                    <a:lnTo>
                      <a:pt x="1205" y="1983"/>
                    </a:lnTo>
                    <a:lnTo>
                      <a:pt x="1242" y="2002"/>
                    </a:lnTo>
                    <a:lnTo>
                      <a:pt x="1279" y="2002"/>
                    </a:lnTo>
                    <a:lnTo>
                      <a:pt x="1316" y="1983"/>
                    </a:lnTo>
                    <a:lnTo>
                      <a:pt x="1353" y="1965"/>
                    </a:lnTo>
                    <a:lnTo>
                      <a:pt x="1372" y="1928"/>
                    </a:lnTo>
                    <a:lnTo>
                      <a:pt x="1372" y="1891"/>
                    </a:lnTo>
                    <a:lnTo>
                      <a:pt x="1335" y="1668"/>
                    </a:lnTo>
                    <a:lnTo>
                      <a:pt x="1279" y="1465"/>
                    </a:lnTo>
                    <a:lnTo>
                      <a:pt x="1205" y="1279"/>
                    </a:lnTo>
                    <a:lnTo>
                      <a:pt x="1131" y="1112"/>
                    </a:lnTo>
                    <a:lnTo>
                      <a:pt x="1038" y="946"/>
                    </a:lnTo>
                    <a:lnTo>
                      <a:pt x="946" y="779"/>
                    </a:lnTo>
                    <a:lnTo>
                      <a:pt x="723" y="519"/>
                    </a:lnTo>
                    <a:lnTo>
                      <a:pt x="519" y="297"/>
                    </a:lnTo>
                    <a:lnTo>
                      <a:pt x="352" y="14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4;p46"/>
              <p:cNvSpPr/>
              <p:nvPr/>
            </p:nvSpPr>
            <p:spPr>
              <a:xfrm>
                <a:off x="6020900" y="4065925"/>
                <a:ext cx="790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299" extrusionOk="0">
                    <a:moveTo>
                      <a:pt x="56" y="1"/>
                    </a:moveTo>
                    <a:lnTo>
                      <a:pt x="19" y="38"/>
                    </a:lnTo>
                    <a:lnTo>
                      <a:pt x="19" y="75"/>
                    </a:lnTo>
                    <a:lnTo>
                      <a:pt x="1" y="112"/>
                    </a:lnTo>
                    <a:lnTo>
                      <a:pt x="130" y="1205"/>
                    </a:lnTo>
                    <a:lnTo>
                      <a:pt x="130" y="1243"/>
                    </a:lnTo>
                    <a:lnTo>
                      <a:pt x="149" y="1280"/>
                    </a:lnTo>
                    <a:lnTo>
                      <a:pt x="186" y="1298"/>
                    </a:lnTo>
                    <a:lnTo>
                      <a:pt x="241" y="1298"/>
                    </a:lnTo>
                    <a:lnTo>
                      <a:pt x="279" y="1280"/>
                    </a:lnTo>
                    <a:lnTo>
                      <a:pt x="297" y="1261"/>
                    </a:lnTo>
                    <a:lnTo>
                      <a:pt x="316" y="1224"/>
                    </a:lnTo>
                    <a:lnTo>
                      <a:pt x="316" y="1187"/>
                    </a:lnTo>
                    <a:lnTo>
                      <a:pt x="204" y="93"/>
                    </a:lnTo>
                    <a:lnTo>
                      <a:pt x="186" y="56"/>
                    </a:lnTo>
                    <a:lnTo>
                      <a:pt x="167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35;p46"/>
              <p:cNvSpPr/>
              <p:nvPr/>
            </p:nvSpPr>
            <p:spPr>
              <a:xfrm>
                <a:off x="5815175" y="3969100"/>
                <a:ext cx="74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094" extrusionOk="0">
                    <a:moveTo>
                      <a:pt x="204" y="0"/>
                    </a:moveTo>
                    <a:lnTo>
                      <a:pt x="167" y="19"/>
                    </a:lnTo>
                    <a:lnTo>
                      <a:pt x="130" y="37"/>
                    </a:lnTo>
                    <a:lnTo>
                      <a:pt x="111" y="56"/>
                    </a:lnTo>
                    <a:lnTo>
                      <a:pt x="93" y="93"/>
                    </a:lnTo>
                    <a:lnTo>
                      <a:pt x="0" y="982"/>
                    </a:lnTo>
                    <a:lnTo>
                      <a:pt x="19" y="1019"/>
                    </a:lnTo>
                    <a:lnTo>
                      <a:pt x="37" y="1057"/>
                    </a:lnTo>
                    <a:lnTo>
                      <a:pt x="56" y="1075"/>
                    </a:lnTo>
                    <a:lnTo>
                      <a:pt x="93" y="1094"/>
                    </a:lnTo>
                    <a:lnTo>
                      <a:pt x="111" y="1094"/>
                    </a:lnTo>
                    <a:lnTo>
                      <a:pt x="149" y="1075"/>
                    </a:lnTo>
                    <a:lnTo>
                      <a:pt x="167" y="1057"/>
                    </a:lnTo>
                    <a:lnTo>
                      <a:pt x="204" y="1038"/>
                    </a:lnTo>
                    <a:lnTo>
                      <a:pt x="204" y="1001"/>
                    </a:lnTo>
                    <a:lnTo>
                      <a:pt x="297" y="111"/>
                    </a:lnTo>
                    <a:lnTo>
                      <a:pt x="278" y="74"/>
                    </a:lnTo>
                    <a:lnTo>
                      <a:pt x="260" y="37"/>
                    </a:lnTo>
                    <a:lnTo>
                      <a:pt x="241" y="1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136;p46"/>
              <p:cNvSpPr/>
              <p:nvPr/>
            </p:nvSpPr>
            <p:spPr>
              <a:xfrm>
                <a:off x="5818425" y="3875500"/>
                <a:ext cx="129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485" extrusionOk="0">
                    <a:moveTo>
                      <a:pt x="389" y="0"/>
                    </a:moveTo>
                    <a:lnTo>
                      <a:pt x="352" y="19"/>
                    </a:lnTo>
                    <a:lnTo>
                      <a:pt x="334" y="37"/>
                    </a:lnTo>
                    <a:lnTo>
                      <a:pt x="315" y="74"/>
                    </a:lnTo>
                    <a:lnTo>
                      <a:pt x="0" y="3373"/>
                    </a:lnTo>
                    <a:lnTo>
                      <a:pt x="19" y="3429"/>
                    </a:lnTo>
                    <a:lnTo>
                      <a:pt x="37" y="3447"/>
                    </a:lnTo>
                    <a:lnTo>
                      <a:pt x="56" y="3485"/>
                    </a:lnTo>
                    <a:lnTo>
                      <a:pt x="148" y="3485"/>
                    </a:lnTo>
                    <a:lnTo>
                      <a:pt x="167" y="3466"/>
                    </a:lnTo>
                    <a:lnTo>
                      <a:pt x="185" y="3429"/>
                    </a:lnTo>
                    <a:lnTo>
                      <a:pt x="204" y="3392"/>
                    </a:lnTo>
                    <a:lnTo>
                      <a:pt x="519" y="93"/>
                    </a:lnTo>
                    <a:lnTo>
                      <a:pt x="519" y="56"/>
                    </a:lnTo>
                    <a:lnTo>
                      <a:pt x="500" y="37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137;p46"/>
              <p:cNvSpPr/>
              <p:nvPr/>
            </p:nvSpPr>
            <p:spPr>
              <a:xfrm>
                <a:off x="5815175" y="4023775"/>
                <a:ext cx="51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09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56"/>
                    </a:lnTo>
                    <a:lnTo>
                      <a:pt x="0" y="93"/>
                    </a:lnTo>
                    <a:lnTo>
                      <a:pt x="0" y="1316"/>
                    </a:lnTo>
                    <a:lnTo>
                      <a:pt x="19" y="1353"/>
                    </a:lnTo>
                    <a:lnTo>
                      <a:pt x="37" y="1390"/>
                    </a:lnTo>
                    <a:lnTo>
                      <a:pt x="74" y="1409"/>
                    </a:lnTo>
                    <a:lnTo>
                      <a:pt x="149" y="1409"/>
                    </a:lnTo>
                    <a:lnTo>
                      <a:pt x="186" y="1390"/>
                    </a:lnTo>
                    <a:lnTo>
                      <a:pt x="204" y="1353"/>
                    </a:lnTo>
                    <a:lnTo>
                      <a:pt x="204" y="1316"/>
                    </a:lnTo>
                    <a:lnTo>
                      <a:pt x="204" y="93"/>
                    </a:lnTo>
                    <a:lnTo>
                      <a:pt x="204" y="56"/>
                    </a:lnTo>
                    <a:lnTo>
                      <a:pt x="186" y="1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201008" tIns="201008" rIns="201008" bIns="201008" anchor="ctr" anchorCtr="0">
                <a:noAutofit/>
              </a:bodyPr>
              <a:lstStyle/>
              <a:p>
                <a:pPr defTabSz="2010400">
                  <a:buClr>
                    <a:srgbClr val="000000"/>
                  </a:buClr>
                </a:pPr>
                <a:endParaRPr sz="307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8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241278" y="903030"/>
          <a:ext cx="13375378" cy="971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49"/>
          <p:cNvSpPr txBox="1">
            <a:spLocks noGrp="1"/>
          </p:cNvSpPr>
          <p:nvPr>
            <p:ph type="title"/>
          </p:nvPr>
        </p:nvSpPr>
        <p:spPr>
          <a:xfrm>
            <a:off x="1583000" y="1347372"/>
            <a:ext cx="16938100" cy="1005205"/>
          </a:xfrm>
          <a:prstGeom prst="rect">
            <a:avLst/>
          </a:prstGeom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r>
              <a:rPr lang="ru-RU" dirty="0"/>
              <a:t>Прием «Сильный голос»</a:t>
            </a:r>
            <a:endParaRPr dirty="0"/>
          </a:p>
        </p:txBody>
      </p:sp>
      <p:graphicFrame>
        <p:nvGraphicFramePr>
          <p:cNvPr id="129" name="Таблица 128"/>
          <p:cNvGraphicFramePr>
            <a:graphicFrameLocks noGrp="1"/>
          </p:cNvGraphicFramePr>
          <p:nvPr/>
        </p:nvGraphicFramePr>
        <p:xfrm>
          <a:off x="3012483" y="3269026"/>
          <a:ext cx="14370045" cy="62036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90015">
                  <a:extLst>
                    <a:ext uri="{9D8B030D-6E8A-4147-A177-3AD203B41FA5}">
                      <a16:colId xmlns:a16="http://schemas.microsoft.com/office/drawing/2014/main" xmlns="" val="2921292637"/>
                    </a:ext>
                  </a:extLst>
                </a:gridCol>
                <a:gridCol w="4790015">
                  <a:extLst>
                    <a:ext uri="{9D8B030D-6E8A-4147-A177-3AD203B41FA5}">
                      <a16:colId xmlns:a16="http://schemas.microsoft.com/office/drawing/2014/main" xmlns="" val="1365637074"/>
                    </a:ext>
                  </a:extLst>
                </a:gridCol>
                <a:gridCol w="4790015">
                  <a:extLst>
                    <a:ext uri="{9D8B030D-6E8A-4147-A177-3AD203B41FA5}">
                      <a16:colId xmlns:a16="http://schemas.microsoft.com/office/drawing/2014/main" xmlns="" val="2223565963"/>
                    </a:ext>
                  </a:extLst>
                </a:gridCol>
              </a:tblGrid>
              <a:tr h="32061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4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Лаконичность</a:t>
                      </a:r>
                      <a:endParaRPr sz="4400" b="1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44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Не вовлекать себя в диалог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 b="1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53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Минимум действий </a:t>
                      </a:r>
                      <a:endParaRPr sz="5300" b="1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4463873"/>
                  </a:ext>
                </a:extLst>
              </a:tr>
              <a:tr h="29974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44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Средний темп речи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300" dirty="0">
                        <a:solidFill>
                          <a:schemeClr val="dk1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44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Зрительный</a:t>
                      </a:r>
                      <a:r>
                        <a:rPr lang="ru-RU" sz="4400" b="1" baseline="0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 контакт</a:t>
                      </a:r>
                      <a:endParaRPr lang="ru-RU" sz="4400" b="1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300" dirty="0">
                        <a:solidFill>
                          <a:schemeClr val="dk1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4400" b="1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Не повышать голос</a:t>
                      </a:r>
                    </a:p>
                  </a:txBody>
                  <a:tcPr marL="201008" marR="201008" marT="150770" marB="150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1155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9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1728"/>
            <a:ext cx="20599891" cy="100518"/>
          </a:xfrm>
        </p:spPr>
        <p:txBody>
          <a:bodyPr/>
          <a:lstStyle/>
          <a:p>
            <a:r>
              <a:rPr lang="ru-RU" sz="5277" dirty="0"/>
              <a:t>Результаты профессиональной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977" y="5941594"/>
            <a:ext cx="4384413" cy="4384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1624" y="2719181"/>
            <a:ext cx="6236028" cy="6236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927" y="2666984"/>
            <a:ext cx="6340427" cy="6340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415" y="1492304"/>
            <a:ext cx="4233975" cy="42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92" y="1102528"/>
            <a:ext cx="5967051" cy="52206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8F3E43-B82E-0972-A5F6-3E858C6EC669}"/>
              </a:ext>
            </a:extLst>
          </p:cNvPr>
          <p:cNvSpPr txBox="1"/>
          <p:nvPr/>
        </p:nvSpPr>
        <p:spPr>
          <a:xfrm>
            <a:off x="8182995" y="2676809"/>
            <a:ext cx="11511869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СЕМИНАР-ПРАКТИКУМ</a:t>
            </a: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для молодых педагогов и наставников</a:t>
            </a: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50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endParaRPr lang="ru-RU" sz="18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ru-RU" sz="48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5D3D4-BBF3-5F5E-3D07-1C43FFF65F5D}"/>
              </a:ext>
            </a:extLst>
          </p:cNvPr>
          <p:cNvSpPr txBox="1"/>
          <p:nvPr/>
        </p:nvSpPr>
        <p:spPr>
          <a:xfrm>
            <a:off x="8864009" y="390278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«Наставничество - территория развития педагогического потенциала»</a:t>
            </a:r>
            <a:endParaRPr lang="ru-RU" sz="5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1D0E04-827F-60DF-A46A-EEC114E58049}"/>
              </a:ext>
            </a:extLst>
          </p:cNvPr>
          <p:cNvSpPr txBox="1"/>
          <p:nvPr/>
        </p:nvSpPr>
        <p:spPr>
          <a:xfrm>
            <a:off x="8521109" y="6768895"/>
            <a:ext cx="10835640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Я убедился, что как бы человек успешно не закончил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педагогический вуз, как бы он не был талантлив,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а если не будет учиться на опыте, никогда не будет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хорошим педагогом, а сам учился у более старых                                                 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                             педагогов…»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a typeface="SimSun" panose="02010600030101010101" pitchFamily="2" charset="-122"/>
              </a:rPr>
              <a:t>А.С. Макаренко</a:t>
            </a:r>
            <a:endParaRPr lang="ru-RU" sz="2000" i="1" dirty="0">
              <a:solidFill>
                <a:srgbClr val="5F11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8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03A482-E3CD-84DA-2B87-EBEA99AF3B55}"/>
              </a:ext>
            </a:extLst>
          </p:cNvPr>
          <p:cNvSpPr txBox="1"/>
          <p:nvPr/>
        </p:nvSpPr>
        <p:spPr>
          <a:xfrm>
            <a:off x="6165850" y="4362013"/>
            <a:ext cx="13258800" cy="5078313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0" i="1" dirty="0">
                <a:solidFill>
                  <a:srgbClr val="000000"/>
                </a:solidFill>
                <a:effectLst/>
              </a:rPr>
              <a:t>	Ребёнок – зеркало семьи; как в капле воды отражается солнце, так в детях отражается нравственная чистота</a:t>
            </a:r>
            <a:r>
              <a:rPr lang="ru-RU" sz="5400" i="1" dirty="0">
                <a:solidFill>
                  <a:srgbClr val="000000"/>
                </a:solidFill>
              </a:rPr>
              <a:t> матери и отца</a:t>
            </a:r>
            <a:r>
              <a:rPr lang="ru-RU" sz="5400" b="0" i="1" dirty="0">
                <a:solidFill>
                  <a:srgbClr val="000000"/>
                </a:solidFill>
                <a:effectLst/>
              </a:rPr>
              <a:t>…</a:t>
            </a:r>
          </a:p>
          <a:p>
            <a:pPr algn="just"/>
            <a:r>
              <a:rPr lang="ru-RU" sz="5400" b="0" i="0" dirty="0">
                <a:solidFill>
                  <a:srgbClr val="000000"/>
                </a:solidFill>
                <a:effectLst/>
              </a:rPr>
              <a:t/>
            </a:r>
            <a:br>
              <a:rPr lang="ru-RU" sz="5400" b="0" i="0" dirty="0">
                <a:solidFill>
                  <a:srgbClr val="000000"/>
                </a:solidFill>
                <a:effectLst/>
              </a:rPr>
            </a:br>
            <a:r>
              <a:rPr lang="ru-RU" sz="5400" b="0" i="0" dirty="0">
                <a:solidFill>
                  <a:srgbClr val="000000"/>
                </a:solidFill>
                <a:effectLst/>
              </a:rPr>
              <a:t>                                        </a:t>
            </a:r>
            <a:r>
              <a:rPr lang="ru-RU" sz="5400" b="0" i="1" dirty="0">
                <a:solidFill>
                  <a:srgbClr val="000000"/>
                </a:solidFill>
                <a:effectLst/>
              </a:rPr>
              <a:t>В.А. Сухомлинский</a:t>
            </a:r>
            <a:endParaRPr lang="ru-RU" sz="5400" i="1" dirty="0"/>
          </a:p>
        </p:txBody>
      </p:sp>
      <p:sp>
        <p:nvSpPr>
          <p:cNvPr id="4" name="Автофигура 3">
            <a:extLst>
              <a:ext uri="{FF2B5EF4-FFF2-40B4-BE49-F238E27FC236}">
                <a16:creationId xmlns:a16="http://schemas.microsoft.com/office/drawing/2014/main" xmlns="" id="{8B49F6A2-0FE2-DD49-A567-360358D5ED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299871" y="346077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" name="Полилиния 3">
            <a:extLst>
              <a:ext uri="{FF2B5EF4-FFF2-40B4-BE49-F238E27FC236}">
                <a16:creationId xmlns:a16="http://schemas.microsoft.com/office/drawing/2014/main" xmlns="" id="{02B4B864-8789-C87F-B8F0-83AA0604A79D}"/>
              </a:ext>
            </a:extLst>
          </p:cNvPr>
          <p:cNvSpPr>
            <a:spLocks/>
          </p:cNvSpPr>
          <p:nvPr/>
        </p:nvSpPr>
        <p:spPr bwMode="auto">
          <a:xfrm>
            <a:off x="1496721" y="3748110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Полилиния 4">
            <a:extLst>
              <a:ext uri="{FF2B5EF4-FFF2-40B4-BE49-F238E27FC236}">
                <a16:creationId xmlns:a16="http://schemas.microsoft.com/office/drawing/2014/main" xmlns="" id="{B36C2525-1834-0CBE-BADC-6CC9114A5E8A}"/>
              </a:ext>
            </a:extLst>
          </p:cNvPr>
          <p:cNvSpPr>
            <a:spLocks/>
          </p:cNvSpPr>
          <p:nvPr/>
        </p:nvSpPr>
        <p:spPr bwMode="auto">
          <a:xfrm>
            <a:off x="1301459" y="3462360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 5">
            <a:extLst>
              <a:ext uri="{FF2B5EF4-FFF2-40B4-BE49-F238E27FC236}">
                <a16:creationId xmlns:a16="http://schemas.microsoft.com/office/drawing/2014/main" xmlns="" id="{03FCAC70-4AD8-A291-8C2C-0BFABDB8C838}"/>
              </a:ext>
            </a:extLst>
          </p:cNvPr>
          <p:cNvSpPr>
            <a:spLocks/>
          </p:cNvSpPr>
          <p:nvPr/>
        </p:nvSpPr>
        <p:spPr bwMode="auto">
          <a:xfrm>
            <a:off x="1301459" y="812961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67131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>
            <a:extLst>
              <a:ext uri="{FF2B5EF4-FFF2-40B4-BE49-F238E27FC236}">
                <a16:creationId xmlns:a16="http://schemas.microsoft.com/office/drawing/2014/main" xmlns="" id="{7990BD8A-04BF-8BEA-06ED-C2D01F51A1FA}"/>
              </a:ext>
            </a:extLst>
          </p:cNvPr>
          <p:cNvSpPr>
            <a:spLocks/>
          </p:cNvSpPr>
          <p:nvPr/>
        </p:nvSpPr>
        <p:spPr bwMode="auto">
          <a:xfrm>
            <a:off x="1301459" y="8245497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5F111C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есок в верхней колбе часов">
            <a:extLst>
              <a:ext uri="{FF2B5EF4-FFF2-40B4-BE49-F238E27FC236}">
                <a16:creationId xmlns:a16="http://schemas.microsoft.com/office/drawing/2014/main" xmlns="" id="{98918D81-876D-5A82-16B8-A266023665B5}"/>
              </a:ext>
            </a:extLst>
          </p:cNvPr>
          <p:cNvSpPr>
            <a:spLocks/>
          </p:cNvSpPr>
          <p:nvPr/>
        </p:nvSpPr>
        <p:spPr bwMode="auto">
          <a:xfrm>
            <a:off x="1614196" y="4395810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есок в нижней колбе часов">
            <a:extLst>
              <a:ext uri="{FF2B5EF4-FFF2-40B4-BE49-F238E27FC236}">
                <a16:creationId xmlns:a16="http://schemas.microsoft.com/office/drawing/2014/main" xmlns="" id="{1113B5CB-935F-7FF2-6005-66940CF22D9D}"/>
              </a:ext>
            </a:extLst>
          </p:cNvPr>
          <p:cNvSpPr>
            <a:spLocks/>
          </p:cNvSpPr>
          <p:nvPr/>
        </p:nvSpPr>
        <p:spPr bwMode="auto">
          <a:xfrm>
            <a:off x="1601496" y="7070747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рямое горлышко">
            <a:extLst>
              <a:ext uri="{FF2B5EF4-FFF2-40B4-BE49-F238E27FC236}">
                <a16:creationId xmlns:a16="http://schemas.microsoft.com/office/drawing/2014/main" xmlns="" id="{7B454788-F620-7CBB-ED54-2DDE5D7CE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309" y="5868216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12" name="кнопка: начало отсчета">
            <a:extLst>
              <a:ext uri="{FF2B5EF4-FFF2-40B4-BE49-F238E27FC236}">
                <a16:creationId xmlns:a16="http://schemas.microsoft.com/office/drawing/2014/main" xmlns="" id="{88EE6E3F-968A-751E-BAA5-2151469DC7A5}"/>
              </a:ext>
            </a:extLst>
          </p:cNvPr>
          <p:cNvGrpSpPr/>
          <p:nvPr/>
        </p:nvGrpSpPr>
        <p:grpSpPr>
          <a:xfrm>
            <a:off x="1487896" y="2198831"/>
            <a:ext cx="2636838" cy="799962"/>
            <a:chOff x="1332706" y="185859"/>
            <a:chExt cx="2636838" cy="799962"/>
          </a:xfrm>
          <a:solidFill>
            <a:srgbClr val="5F111C"/>
          </a:solidFill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xmlns="" id="{1010AD9D-EA36-A678-A81C-081AC537C301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xmlns="" id="{D689422C-A592-9184-44F0-348E8F5AA56C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15" name="время истекло">
            <a:extLst>
              <a:ext uri="{FF2B5EF4-FFF2-40B4-BE49-F238E27FC236}">
                <a16:creationId xmlns:a16="http://schemas.microsoft.com/office/drawing/2014/main" xmlns="" id="{26555272-5DEC-1B75-3F1D-2FE9CB03BD74}"/>
              </a:ext>
            </a:extLst>
          </p:cNvPr>
          <p:cNvGrpSpPr/>
          <p:nvPr/>
        </p:nvGrpSpPr>
        <p:grpSpPr>
          <a:xfrm>
            <a:off x="1487896" y="2213408"/>
            <a:ext cx="2636838" cy="799962"/>
            <a:chOff x="4321176" y="185859"/>
            <a:chExt cx="2636838" cy="799962"/>
          </a:xfrm>
          <a:solidFill>
            <a:srgbClr val="5F111C"/>
          </a:solidFill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xmlns="" id="{02F32D47-4EF3-B05E-B299-FB61FF62AB15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xmlns="" id="{63C07876-CD9C-0F68-435C-791B937C09D4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6126DE5D-F83D-30EB-3AE5-0911EC27A042}"/>
              </a:ext>
            </a:extLst>
          </p:cNvPr>
          <p:cNvSpPr/>
          <p:nvPr/>
        </p:nvSpPr>
        <p:spPr>
          <a:xfrm>
            <a:off x="382431" y="8837786"/>
            <a:ext cx="4946382" cy="1419491"/>
          </a:xfrm>
          <a:prstGeom prst="roundRec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C5652AB-0E48-62FB-9637-191F741D518F}"/>
              </a:ext>
            </a:extLst>
          </p:cNvPr>
          <p:cNvSpPr txBox="1"/>
          <p:nvPr/>
        </p:nvSpPr>
        <p:spPr>
          <a:xfrm>
            <a:off x="603250" y="8866322"/>
            <a:ext cx="458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Обсудите ответ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в группах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A7ABE7B3-A405-A12E-CE39-51F50FB6A04C}"/>
              </a:ext>
            </a:extLst>
          </p:cNvPr>
          <p:cNvGrpSpPr/>
          <p:nvPr/>
        </p:nvGrpSpPr>
        <p:grpSpPr>
          <a:xfrm>
            <a:off x="10045700" y="6524156"/>
            <a:ext cx="4883150" cy="1346105"/>
            <a:chOff x="10045700" y="6524156"/>
            <a:chExt cx="4883150" cy="134610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F8899313-4F2A-8871-B99E-1BECF250DAED}"/>
                </a:ext>
              </a:extLst>
            </p:cNvPr>
            <p:cNvGrpSpPr/>
            <p:nvPr/>
          </p:nvGrpSpPr>
          <p:grpSpPr>
            <a:xfrm>
              <a:off x="10045700" y="7070747"/>
              <a:ext cx="4806950" cy="622502"/>
              <a:chOff x="10045700" y="7070747"/>
              <a:chExt cx="4806950" cy="622502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191D2957-0ADA-70C5-BA70-79DD04E60916}"/>
                  </a:ext>
                </a:extLst>
              </p:cNvPr>
              <p:cNvSpPr/>
              <p:nvPr/>
            </p:nvSpPr>
            <p:spPr>
              <a:xfrm>
                <a:off x="13252450" y="7070747"/>
                <a:ext cx="1600200" cy="622502"/>
              </a:xfrm>
              <a:prstGeom prst="rect">
                <a:avLst/>
              </a:prstGeom>
              <a:solidFill>
                <a:srgbClr val="5F111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xmlns="" id="{7075B021-3FEA-1BD8-EFCD-9CD671487C25}"/>
                  </a:ext>
                </a:extLst>
              </p:cNvPr>
              <p:cNvGrpSpPr/>
              <p:nvPr/>
            </p:nvGrpSpPr>
            <p:grpSpPr>
              <a:xfrm>
                <a:off x="10045700" y="7070747"/>
                <a:ext cx="2514600" cy="622502"/>
                <a:chOff x="10045700" y="7070747"/>
                <a:chExt cx="2514600" cy="622502"/>
              </a:xfrm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xmlns="" id="{A722071F-61B5-708D-494C-DA3A3CDABB1F}"/>
                    </a:ext>
                  </a:extLst>
                </p:cNvPr>
                <p:cNvSpPr/>
                <p:nvPr/>
              </p:nvSpPr>
              <p:spPr>
                <a:xfrm>
                  <a:off x="10045700" y="7070747"/>
                  <a:ext cx="2514600" cy="622502"/>
                </a:xfrm>
                <a:prstGeom prst="rect">
                  <a:avLst/>
                </a:prstGeom>
                <a:solidFill>
                  <a:srgbClr val="5F11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>
                  <a:extLst>
                    <a:ext uri="{FF2B5EF4-FFF2-40B4-BE49-F238E27FC236}">
                      <a16:creationId xmlns:a16="http://schemas.microsoft.com/office/drawing/2014/main" xmlns="" id="{35FCEA08-D418-DA16-37F8-833C763007F7}"/>
                    </a:ext>
                  </a:extLst>
                </p:cNvPr>
                <p:cNvSpPr/>
                <p:nvPr/>
              </p:nvSpPr>
              <p:spPr>
                <a:xfrm>
                  <a:off x="10181710" y="7208542"/>
                  <a:ext cx="2292350" cy="336528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xmlns="" id="{8987F8CA-B060-3921-9C48-EB3ABFF28DC6}"/>
                  </a:ext>
                </a:extLst>
              </p:cNvPr>
              <p:cNvSpPr/>
              <p:nvPr/>
            </p:nvSpPr>
            <p:spPr>
              <a:xfrm>
                <a:off x="13397337" y="7223147"/>
                <a:ext cx="1302913" cy="33652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6B1BDC6-9479-D196-6B93-8507F44E20AB}"/>
                </a:ext>
              </a:extLst>
            </p:cNvPr>
            <p:cNvSpPr txBox="1"/>
            <p:nvPr/>
          </p:nvSpPr>
          <p:spPr>
            <a:xfrm>
              <a:off x="10739715" y="6546822"/>
              <a:ext cx="12280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52B4DE4-ED46-090F-72B7-FC0ACC2A1DF3}"/>
                </a:ext>
              </a:extLst>
            </p:cNvPr>
            <p:cNvSpPr txBox="1"/>
            <p:nvPr/>
          </p:nvSpPr>
          <p:spPr>
            <a:xfrm>
              <a:off x="13700773" y="6524156"/>
              <a:ext cx="12280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E8BF66C-9058-2207-78D8-63762308AD63}"/>
              </a:ext>
            </a:extLst>
          </p:cNvPr>
          <p:cNvSpPr txBox="1"/>
          <p:nvPr/>
        </p:nvSpPr>
        <p:spPr>
          <a:xfrm>
            <a:off x="6165850" y="945679"/>
            <a:ext cx="13258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671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Как должна быть закончена предложенная ниже цитата?</a:t>
            </a:r>
          </a:p>
        </p:txBody>
      </p:sp>
    </p:spTree>
    <p:extLst>
      <p:ext uri="{BB962C8B-B14F-4D97-AF65-F5344CB8AC3E}">
        <p14:creationId xmlns:p14="http://schemas.microsoft.com/office/powerpoint/2010/main" val="14282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EB8628B-A0F8-992D-5270-8D3637CC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7906">
            <a:off x="-40504" y="5571582"/>
            <a:ext cx="6918214" cy="573718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B6A0F7-B334-18D8-8098-316B90C58C5F}"/>
              </a:ext>
            </a:extLst>
          </p:cNvPr>
          <p:cNvSpPr txBox="1"/>
          <p:nvPr/>
        </p:nvSpPr>
        <p:spPr>
          <a:xfrm>
            <a:off x="831850" y="549275"/>
            <a:ext cx="14554200" cy="409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5400" b="1" dirty="0">
                <a:solidFill>
                  <a:srgbClr val="67131F"/>
                </a:solidFill>
              </a:rPr>
              <a:t>Наставничество</a:t>
            </a:r>
            <a:r>
              <a:rPr lang="ru-RU" altLang="ru-RU" sz="5400" dirty="0">
                <a:solidFill>
                  <a:srgbClr val="67131F"/>
                </a:solidFill>
              </a:rPr>
              <a:t> - универсальная технология передачи опыта и знаний, формирования навыков, компетенций, </a:t>
            </a:r>
            <a:r>
              <a:rPr lang="ru-RU" altLang="ru-RU" sz="5400" dirty="0" err="1">
                <a:solidFill>
                  <a:srgbClr val="67131F"/>
                </a:solidFill>
              </a:rPr>
              <a:t>метакомпетенций</a:t>
            </a:r>
            <a:r>
              <a:rPr lang="ru-RU" altLang="ru-RU" sz="5400" dirty="0">
                <a:solidFill>
                  <a:srgbClr val="67131F"/>
                </a:solidFill>
              </a:rPr>
              <a:t> и ценностей через неформальное </a:t>
            </a:r>
            <a:r>
              <a:rPr lang="ru-RU" altLang="ru-RU" sz="5400" dirty="0" err="1">
                <a:solidFill>
                  <a:srgbClr val="67131F"/>
                </a:solidFill>
              </a:rPr>
              <a:t>взаимообогащающее</a:t>
            </a:r>
            <a:r>
              <a:rPr lang="ru-RU" altLang="ru-RU" sz="5400" dirty="0">
                <a:solidFill>
                  <a:srgbClr val="67131F"/>
                </a:solidFill>
              </a:rPr>
              <a:t> общение, основанное на доверии и </a:t>
            </a:r>
            <a:r>
              <a:rPr lang="ru-RU" altLang="ru-RU" sz="5400" dirty="0" smtClean="0">
                <a:solidFill>
                  <a:srgbClr val="67131F"/>
                </a:solidFill>
              </a:rPr>
              <a:t>партнерстве</a:t>
            </a:r>
            <a:endParaRPr lang="ru-RU" altLang="ru-RU" sz="5400" dirty="0">
              <a:solidFill>
                <a:srgbClr val="67131F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71F4956-58A6-C3D9-283E-AF5F54EED1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4630" y="549275"/>
            <a:ext cx="3387651" cy="28194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C95EE11C-B827-7BF6-2B1D-58E610E279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38450" y="7779124"/>
            <a:ext cx="3962206" cy="29716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9">
            <a:extLst>
              <a:ext uri="{FF2B5EF4-FFF2-40B4-BE49-F238E27FC236}">
                <a16:creationId xmlns:a16="http://schemas.microsoft.com/office/drawing/2014/main" xmlns="" id="{29184BF9-8EB6-18A9-FC6C-78E2D5F3E6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873" y="7817310"/>
            <a:ext cx="3404042" cy="293347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xmlns="" id="{7097827A-4DF7-0EA1-D6A7-300FB9D394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2285" y="4168846"/>
            <a:ext cx="3258371" cy="297165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1">
            <a:extLst>
              <a:ext uri="{FF2B5EF4-FFF2-40B4-BE49-F238E27FC236}">
                <a16:creationId xmlns:a16="http://schemas.microsoft.com/office/drawing/2014/main" xmlns="" id="{57B32AE3-2E30-E172-D51E-6403353E34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2727" y="7817310"/>
            <a:ext cx="3686491" cy="294919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xmlns="" id="{83E193CE-F085-FDC9-C4EB-732673DAD014}"/>
              </a:ext>
            </a:extLst>
          </p:cNvPr>
          <p:cNvSpPr/>
          <p:nvPr/>
        </p:nvSpPr>
        <p:spPr>
          <a:xfrm flipH="1">
            <a:off x="11667395" y="4892675"/>
            <a:ext cx="3686490" cy="2019226"/>
          </a:xfrm>
          <a:prstGeom prst="chevron">
            <a:avLst/>
          </a:prstGeom>
          <a:solidFill>
            <a:srgbClr val="5F111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УЧИТЕЛЬ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xmlns="" id="{437537AD-EABF-A62A-E332-B0453F95832C}"/>
              </a:ext>
            </a:extLst>
          </p:cNvPr>
          <p:cNvSpPr/>
          <p:nvPr/>
        </p:nvSpPr>
        <p:spPr>
          <a:xfrm>
            <a:off x="7552788" y="4892675"/>
            <a:ext cx="3686490" cy="2019226"/>
          </a:xfrm>
          <a:prstGeom prst="chevron">
            <a:avLst/>
          </a:prstGeom>
          <a:solidFill>
            <a:srgbClr val="5F111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УЧИТЕЛЬ</a:t>
            </a:r>
          </a:p>
        </p:txBody>
      </p:sp>
    </p:spTree>
    <p:extLst>
      <p:ext uri="{BB962C8B-B14F-4D97-AF65-F5344CB8AC3E}">
        <p14:creationId xmlns:p14="http://schemas.microsoft.com/office/powerpoint/2010/main" val="2085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07" y="694734"/>
            <a:ext cx="6273127" cy="54884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38390" y="16827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F5C7B8-8719-A857-323E-A0195CE39983}"/>
              </a:ext>
            </a:extLst>
          </p:cNvPr>
          <p:cNvSpPr txBox="1"/>
          <p:nvPr/>
        </p:nvSpPr>
        <p:spPr>
          <a:xfrm>
            <a:off x="8985250" y="6134833"/>
            <a:ext cx="10149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r"/>
            <a:r>
              <a:rPr lang="ru-RU" sz="36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Образцова Татьяна Анатольевна, </a:t>
            </a:r>
            <a: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классов, </a:t>
            </a:r>
            <a:b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высшей категории</a:t>
            </a:r>
          </a:p>
          <a:p>
            <a:pPr marL="1348740" algn="r"/>
            <a:r>
              <a:rPr lang="ru-RU" sz="3600" b="1" dirty="0" err="1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Чучуй</a:t>
            </a:r>
            <a:r>
              <a:rPr lang="ru-RU" sz="36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Мария Вячеславовна, </a:t>
            </a:r>
            <a: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классов, </a:t>
            </a:r>
            <a:b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молодой педагог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703F99-921D-2C2B-2A83-66371D3F1220}"/>
              </a:ext>
            </a:extLst>
          </p:cNvPr>
          <p:cNvSpPr txBox="1"/>
          <p:nvPr/>
        </p:nvSpPr>
        <p:spPr>
          <a:xfrm>
            <a:off x="8375650" y="2964265"/>
            <a:ext cx="101498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8740" algn="ctr"/>
            <a:r>
              <a:rPr lang="ru-RU" sz="48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работы </a:t>
            </a:r>
            <a:br>
              <a:rPr lang="ru-RU" sz="48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67131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детско-родительским сообществом»</a:t>
            </a:r>
            <a:endParaRPr lang="ru-RU" sz="4400" dirty="0">
              <a:solidFill>
                <a:srgbClr val="67131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5BDFA6-062A-9FA5-85DC-4BBED31888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45FA120-3ADB-04D6-C2B4-59463C7ACD61}"/>
              </a:ext>
            </a:extLst>
          </p:cNvPr>
          <p:cNvSpPr/>
          <p:nvPr/>
        </p:nvSpPr>
        <p:spPr>
          <a:xfrm>
            <a:off x="-95250" y="-86995"/>
            <a:ext cx="20294600" cy="11353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64529" y="2686012"/>
            <a:ext cx="6073131" cy="7362285"/>
          </a:xfrm>
        </p:spPr>
        <p:txBody>
          <a:bodyPr>
            <a:normAutofit/>
          </a:bodyPr>
          <a:lstStyle/>
          <a:p>
            <a:r>
              <a:rPr lang="ru-RU" sz="6596" dirty="0"/>
              <a:t>1. Самое яркое событие в моей жизни.</a:t>
            </a:r>
            <a:br>
              <a:rPr lang="ru-RU" sz="6596" dirty="0"/>
            </a:br>
            <a:r>
              <a:rPr lang="ru-RU" sz="6596" dirty="0"/>
              <a:t>2. Что я умею хорошо делать…</a:t>
            </a:r>
            <a:br>
              <a:rPr lang="ru-RU" sz="6596" dirty="0"/>
            </a:br>
            <a:r>
              <a:rPr lang="ru-RU" sz="6596" dirty="0"/>
              <a:t>3. Чему я хочу научиться…</a:t>
            </a:r>
            <a:br>
              <a:rPr lang="ru-RU" sz="6596" dirty="0"/>
            </a:br>
            <a:r>
              <a:rPr lang="ru-RU" sz="6596" dirty="0"/>
              <a:t>4. Моя мечта.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546" y="2149475"/>
            <a:ext cx="6327504" cy="818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5050" y="656592"/>
            <a:ext cx="13998659" cy="1208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56" b="1" u="sng" dirty="0">
                <a:solidFill>
                  <a:srgbClr val="5F111C"/>
                </a:solidFill>
              </a:rPr>
              <a:t>Деловая игра «Мой щит и герб»</a:t>
            </a:r>
          </a:p>
        </p:txBody>
      </p:sp>
      <p:sp>
        <p:nvSpPr>
          <p:cNvPr id="5" name="Блок-схема: данные 4">
            <a:extLst>
              <a:ext uri="{FF2B5EF4-FFF2-40B4-BE49-F238E27FC236}">
                <a16:creationId xmlns:a16="http://schemas.microsoft.com/office/drawing/2014/main" xmlns="" id="{18E2A61E-3785-815D-7F61-7ADA02180088}"/>
              </a:ext>
            </a:extLst>
          </p:cNvPr>
          <p:cNvSpPr/>
          <p:nvPr/>
        </p:nvSpPr>
        <p:spPr>
          <a:xfrm>
            <a:off x="7842250" y="9312275"/>
            <a:ext cx="1905000" cy="888422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849F24-A8FC-CA82-CE83-4E7166C526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-257510"/>
            <a:ext cx="3017525" cy="23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42CC26-4605-9CA8-F24F-6BF18A37C6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17BC03A-493D-9F23-E93A-58548D278A2E}"/>
              </a:ext>
            </a:extLst>
          </p:cNvPr>
          <p:cNvSpPr/>
          <p:nvPr/>
        </p:nvSpPr>
        <p:spPr>
          <a:xfrm>
            <a:off x="-95250" y="-86995"/>
            <a:ext cx="20294600" cy="11353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коллаж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752" y="521643"/>
            <a:ext cx="7497680" cy="99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дев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7514" y="548574"/>
            <a:ext cx="3672107" cy="47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9077" y="4942605"/>
            <a:ext cx="4976871" cy="5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F90618-4A40-A68A-3EB7-91D7669CBF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-257510"/>
            <a:ext cx="3017525" cy="23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3EFEEF-55EE-E83B-CC79-00094A64BA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487" y="370844"/>
            <a:ext cx="13744492" cy="103083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7A627F-9D77-140B-C960-72CB588074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50" y="-288925"/>
            <a:ext cx="3017525" cy="23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050" y="320675"/>
            <a:ext cx="9448800" cy="1615827"/>
          </a:xfrm>
        </p:spPr>
        <p:txBody>
          <a:bodyPr/>
          <a:lstStyle/>
          <a:p>
            <a:pPr algn="ctr"/>
            <a:r>
              <a:rPr lang="ru-RU" u="sng" dirty="0">
                <a:solidFill>
                  <a:srgbClr val="5F111C"/>
                </a:solidFill>
              </a:rPr>
              <a:t>«Парковка» вопросов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410043"/>
              </p:ext>
            </p:extLst>
          </p:nvPr>
        </p:nvGraphicFramePr>
        <p:xfrm>
          <a:off x="3283498" y="2686013"/>
          <a:ext cx="13571220" cy="746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Управляющая кнопка: справка 7">
            <a:hlinkClick r:id="" action="ppaction://noaction" highlightClick="1"/>
          </p:cNvPr>
          <p:cNvSpPr/>
          <p:nvPr/>
        </p:nvSpPr>
        <p:spPr>
          <a:xfrm>
            <a:off x="3494898" y="539478"/>
            <a:ext cx="1719021" cy="1719021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8151" y="508363"/>
            <a:ext cx="1759232" cy="1759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5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BFF24F-0700-F419-94C4-9B491E5A29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03A9C3B-4FEE-4D55-B871-3F2524C359BE}"/>
              </a:ext>
            </a:extLst>
          </p:cNvPr>
          <p:cNvSpPr/>
          <p:nvPr/>
        </p:nvSpPr>
        <p:spPr>
          <a:xfrm>
            <a:off x="-95250" y="-86995"/>
            <a:ext cx="20294600" cy="11353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B78EEB-E12E-CE08-C9C4-618DD8C7C2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-257510"/>
            <a:ext cx="3017525" cy="2373293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275" y="818340"/>
            <a:ext cx="14530651" cy="96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92" y="1102528"/>
            <a:ext cx="5967051" cy="52206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1353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37DBB-DF1E-7A7E-3088-8C3FD7B3CAAA}"/>
              </a:ext>
            </a:extLst>
          </p:cNvPr>
          <p:cNvSpPr txBox="1"/>
          <p:nvPr/>
        </p:nvSpPr>
        <p:spPr>
          <a:xfrm>
            <a:off x="8182996" y="625475"/>
            <a:ext cx="1151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ОБРАЗОВАНИЯ №36»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C3CDC2-B323-A720-3823-3ACEB9C3F42B}"/>
              </a:ext>
            </a:extLst>
          </p:cNvPr>
          <p:cNvSpPr txBox="1"/>
          <p:nvPr/>
        </p:nvSpPr>
        <p:spPr>
          <a:xfrm>
            <a:off x="8182995" y="9845675"/>
            <a:ext cx="1151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Тула,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8F3E43-B82E-0972-A5F6-3E858C6EC669}"/>
              </a:ext>
            </a:extLst>
          </p:cNvPr>
          <p:cNvSpPr txBox="1"/>
          <p:nvPr/>
        </p:nvSpPr>
        <p:spPr>
          <a:xfrm>
            <a:off x="8182995" y="2676809"/>
            <a:ext cx="11511869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СЕМИНАР-ПРАКТИКУМ</a:t>
            </a: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для молодых педагогов и наставников</a:t>
            </a:r>
            <a:r>
              <a:rPr lang="ru-RU" sz="2800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50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 fontAlgn="base">
              <a:lnSpc>
                <a:spcPts val="2700"/>
              </a:lnSpc>
              <a:spcAft>
                <a:spcPts val="1000"/>
              </a:spcAft>
            </a:pPr>
            <a:endParaRPr lang="ru-RU" sz="18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ru-RU" sz="48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5D3D4-BBF3-5F5E-3D07-1C43FFF65F5D}"/>
              </a:ext>
            </a:extLst>
          </p:cNvPr>
          <p:cNvSpPr txBox="1"/>
          <p:nvPr/>
        </p:nvSpPr>
        <p:spPr>
          <a:xfrm>
            <a:off x="8864009" y="3902785"/>
            <a:ext cx="10149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Lucida Sans" panose="020B0602030504020204" pitchFamily="34" charset="0"/>
              </a:rPr>
              <a:t>«Наставничество - территория развития педагогического потенциала»</a:t>
            </a:r>
            <a:endParaRPr lang="ru-RU" sz="5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1D0E04-827F-60DF-A46A-EEC114E58049}"/>
              </a:ext>
            </a:extLst>
          </p:cNvPr>
          <p:cNvSpPr txBox="1"/>
          <p:nvPr/>
        </p:nvSpPr>
        <p:spPr>
          <a:xfrm>
            <a:off x="8521109" y="6768895"/>
            <a:ext cx="10835640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Я убедился, что как бы человек успешно не закончил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педагогический вуз, как бы он не был талантлив,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а если не будет учиться на опыте, никогда не будет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5F111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хорошим педагогом, а сам учился у более старых                                                   </a:t>
            </a:r>
            <a:endParaRPr lang="ru-RU" i="1" dirty="0">
              <a:solidFill>
                <a:srgbClr val="5F111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                                                                     педагогов…»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kern="50" dirty="0">
                <a:solidFill>
                  <a:srgbClr val="5F111C"/>
                </a:solidFill>
                <a:ea typeface="SimSun" panose="02010600030101010101" pitchFamily="2" charset="-122"/>
              </a:rPr>
              <a:t>А.С. Макаренко</a:t>
            </a:r>
            <a:endParaRPr lang="ru-RU" sz="2000" i="1" dirty="0">
              <a:solidFill>
                <a:srgbClr val="5F11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13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FBC111-9FC5-D6B0-6674-6787D68F6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92" y="1102528"/>
            <a:ext cx="5967051" cy="52206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5CFE96-F1BB-1CD3-DB60-825C59F3080A}"/>
              </a:ext>
            </a:extLst>
          </p:cNvPr>
          <p:cNvSpPr/>
          <p:nvPr/>
        </p:nvSpPr>
        <p:spPr>
          <a:xfrm>
            <a:off x="7423150" y="-227965"/>
            <a:ext cx="12871450" cy="120548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2B9B62-CA1B-320E-FD75-6E3F71FAA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615" y="168275"/>
            <a:ext cx="7591425" cy="10677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493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0B5B76-C530-9CB9-4F7C-FD173721038C}"/>
              </a:ext>
            </a:extLst>
          </p:cNvPr>
          <p:cNvSpPr txBox="1"/>
          <p:nvPr/>
        </p:nvSpPr>
        <p:spPr>
          <a:xfrm>
            <a:off x="7537449" y="4967332"/>
            <a:ext cx="7541577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24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  <a:t>Семинар-практикум</a:t>
            </a:r>
            <a:endParaRPr lang="ru-RU" sz="14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32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  <a:t>«Наставничество - территория развития педагогического потенциала»</a:t>
            </a:r>
            <a:endParaRPr lang="ru-RU" b="1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24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  <a:t>в рамках работы Школы наставничества </a:t>
            </a:r>
            <a:br>
              <a:rPr lang="ru-RU" sz="24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</a:br>
            <a:r>
              <a:rPr lang="ru-RU" sz="24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  <a:t>«Я – наставник»</a:t>
            </a:r>
            <a:endParaRPr lang="ru-RU" sz="14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2400" b="1" kern="1400" dirty="0">
                <a:ln>
                  <a:noFill/>
                </a:ln>
                <a:solidFill>
                  <a:srgbClr val="67121D"/>
                </a:solidFill>
                <a:effectLst/>
                <a:latin typeface="+mj-lt"/>
              </a:rPr>
              <a:t>(занятие 4)  </a:t>
            </a:r>
            <a:endParaRPr lang="ru-RU" sz="14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ru-RU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8FD5E2-6281-58E6-F650-5FFCA012A93C}"/>
              </a:ext>
            </a:extLst>
          </p:cNvPr>
          <p:cNvSpPr txBox="1"/>
          <p:nvPr/>
        </p:nvSpPr>
        <p:spPr>
          <a:xfrm>
            <a:off x="5708650" y="2682875"/>
            <a:ext cx="11511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F111C"/>
                </a:solidFill>
              </a:rPr>
              <a:t>МКУ «ЦНППМ г. Тулы»</a:t>
            </a:r>
            <a:br>
              <a:rPr lang="ru-RU" sz="2800" b="1" dirty="0">
                <a:solidFill>
                  <a:srgbClr val="5F111C"/>
                </a:solidFill>
              </a:rPr>
            </a:br>
            <a:r>
              <a:rPr lang="ru-RU" sz="2800" b="1" dirty="0">
                <a:solidFill>
                  <a:srgbClr val="5F111C"/>
                </a:solidFill>
              </a:rPr>
              <a:t>МУНИЦИПАЛЬНОЕ БЮДЖЕТНОЕ ОБЩЕОБРАЗОВАТЕЛЬНОЕ УЧРЕЖДЕНИЕ </a:t>
            </a:r>
            <a:br>
              <a:rPr lang="ru-RU" sz="2800" b="1" dirty="0">
                <a:solidFill>
                  <a:srgbClr val="5F111C"/>
                </a:solidFill>
              </a:rPr>
            </a:br>
            <a:r>
              <a:rPr lang="ru-RU" sz="2800" b="1" dirty="0">
                <a:solidFill>
                  <a:srgbClr val="5F111C"/>
                </a:solidFill>
              </a:rPr>
              <a:t>«ЦЕНТР ОБРАЗОВАНИЯ №36»</a:t>
            </a:r>
          </a:p>
        </p:txBody>
      </p:sp>
    </p:spTree>
    <p:extLst>
      <p:ext uri="{BB962C8B-B14F-4D97-AF65-F5344CB8AC3E}">
        <p14:creationId xmlns:p14="http://schemas.microsoft.com/office/powerpoint/2010/main" val="21967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049A21-A24D-A624-525D-56D062F95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087"/>
            <a:ext cx="14889480" cy="70936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7FA133-8E9A-5DC9-1CC1-F5AB14567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-257510"/>
            <a:ext cx="3017525" cy="23732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97FA12-F72F-ED5D-762E-857FDA11EDC7}"/>
              </a:ext>
            </a:extLst>
          </p:cNvPr>
          <p:cNvSpPr/>
          <p:nvPr/>
        </p:nvSpPr>
        <p:spPr>
          <a:xfrm>
            <a:off x="-95250" y="-86995"/>
            <a:ext cx="20294600" cy="11353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9870E7-D798-A16A-DDED-5D48299A99DB}"/>
              </a:ext>
            </a:extLst>
          </p:cNvPr>
          <p:cNvSpPr txBox="1"/>
          <p:nvPr/>
        </p:nvSpPr>
        <p:spPr>
          <a:xfrm>
            <a:off x="565150" y="1463675"/>
            <a:ext cx="18973800" cy="914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Дифференцированно и целенаправленно планировать методическую работу на основе выявленных потенциальных возможностей начинающего 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учителя</a:t>
            </a:r>
            <a:r>
              <a:rPr lang="en-US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Повышать профессиональный уровень педагога с учетом его потребностей, затруднений, 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достижений</a:t>
            </a:r>
            <a:r>
              <a:rPr lang="en-US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Развивать творческий потенциал начинающих педагогов, мотивировать их участие в инновационной 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en-US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Проследить динамику развития профессиональной деятельности каждого 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педагога</a:t>
            </a:r>
            <a:r>
              <a:rPr lang="en-US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Повышать продуктивность работы педагога и результативность учебно- воспитательного процесса в образовательном 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учреждении</a:t>
            </a:r>
            <a:r>
              <a:rPr lang="en-US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Помочь создать условия для удовлетворения запросов по самообразованию начинающих педагогов.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18D840-103B-85D2-69E8-B73DBE51D341}"/>
              </a:ext>
            </a:extLst>
          </p:cNvPr>
          <p:cNvSpPr txBox="1"/>
          <p:nvPr/>
        </p:nvSpPr>
        <p:spPr>
          <a:xfrm>
            <a:off x="816610" y="698234"/>
            <a:ext cx="18700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kern="1800" dirty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Ожидания от функционирования школьной программы </a:t>
            </a:r>
            <a:r>
              <a:rPr lang="ru-RU" sz="4400" b="1" kern="1800" dirty="0" smtClean="0">
                <a:solidFill>
                  <a:srgbClr val="5F11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наставничества </a:t>
            </a:r>
            <a:endParaRPr lang="ru-RU" sz="4400" b="1" dirty="0">
              <a:solidFill>
                <a:srgbClr val="5F11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2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1E66EDE-03F5-A7C0-E881-79DF439823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03" y="2722499"/>
            <a:ext cx="14889480" cy="70936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B3F0BE-AB71-62C0-685D-2A949EFF6D0B}"/>
              </a:ext>
            </a:extLst>
          </p:cNvPr>
          <p:cNvSpPr/>
          <p:nvPr/>
        </p:nvSpPr>
        <p:spPr>
          <a:xfrm>
            <a:off x="13111480" y="-253099"/>
            <a:ext cx="7004050" cy="11309350"/>
          </a:xfrm>
          <a:prstGeom prst="rect">
            <a:avLst/>
          </a:prstGeom>
          <a:solidFill>
            <a:srgbClr val="C1AD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438898-DF48-F666-ADB2-23D1DA8EA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3604" y="3334012"/>
            <a:ext cx="3078288" cy="419421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411119E9-13F1-9CC6-E83B-585771275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4393412"/>
            <a:ext cx="2514600" cy="26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A8A1F4B1-10EA-E40E-D713-8B8FFA4667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850" y="3870393"/>
            <a:ext cx="3077709" cy="23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xmlns="" id="{D41BF10C-536B-CB54-2875-A1FB346A45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17" y="7376405"/>
            <a:ext cx="5408938" cy="345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39FFAF-D413-A5B9-130F-B7CF995589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16" y="473075"/>
            <a:ext cx="7523233" cy="370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xmlns="" id="{D92D17F7-863C-C145-85A0-48F51B2FC7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649" y="473075"/>
            <a:ext cx="402895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B16E70-1DE0-2DF8-A2B5-D50F794C9E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857" y="6371839"/>
            <a:ext cx="6006531" cy="44644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7849DBB-58EC-BE6C-8DC7-EC179503FC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61" y="4321656"/>
            <a:ext cx="3711011" cy="28058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47045E5-E3D2-2667-0E83-C20D50034F0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450" y="4372741"/>
            <a:ext cx="4186176" cy="1794075"/>
          </a:xfrm>
          <a:prstGeom prst="rect">
            <a:avLst/>
          </a:prstGeom>
        </p:spPr>
      </p:pic>
      <p:pic>
        <p:nvPicPr>
          <p:cNvPr id="20" name="Рисунок 4">
            <a:extLst>
              <a:ext uri="{FF2B5EF4-FFF2-40B4-BE49-F238E27FC236}">
                <a16:creationId xmlns:a16="http://schemas.microsoft.com/office/drawing/2014/main" xmlns="" id="{1670D061-AC9F-B63C-ACE7-18B279E0C8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19" b="91756" l="9942" r="90351">
                        <a14:foregroundMark x1="88596" y1="48746" x2="90351" y2="56989"/>
                        <a14:foregroundMark x1="82456" y1="91756" x2="85965" y2="89606"/>
                        <a14:backgroundMark x1="49123" y1="86022" x2="66959" y2="74910"/>
                        <a14:backgroundMark x1="66959" y1="74910" x2="69883" y2="87455"/>
                        <a14:backgroundMark x1="69883" y1="87455" x2="69883" y2="90323"/>
                        <a14:backgroundMark x1="82164" y1="87814" x2="82164" y2="87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8553" y="4898963"/>
            <a:ext cx="3230596" cy="26355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E7475AC-5510-A63F-D308-F19B32E8F438}"/>
              </a:ext>
            </a:extLst>
          </p:cNvPr>
          <p:cNvSpPr/>
          <p:nvPr/>
        </p:nvSpPr>
        <p:spPr>
          <a:xfrm>
            <a:off x="13504389" y="195950"/>
            <a:ext cx="4091461" cy="1297243"/>
          </a:xfrm>
          <a:prstGeom prst="rect">
            <a:avLst/>
          </a:prstGeom>
          <a:solidFill>
            <a:srgbClr val="F2EEE3"/>
          </a:solidFill>
          <a:ln>
            <a:solidFill>
              <a:srgbClr val="F2EE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50" dirty="0">
                <a:solidFill>
                  <a:srgbClr val="5F111C"/>
                </a:solidFill>
                <a:effectLst/>
                <a:latin typeface="+mj-lt"/>
                <a:ea typeface="SimSun" panose="02010600030101010101" pitchFamily="2" charset="-122"/>
              </a:rPr>
              <a:t>Цели и задачи наставничества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6CBD9DC-56A5-00F2-29E5-5AA0BFB7ECA0}"/>
              </a:ext>
            </a:extLst>
          </p:cNvPr>
          <p:cNvSpPr/>
          <p:nvPr/>
        </p:nvSpPr>
        <p:spPr>
          <a:xfrm>
            <a:off x="15555199" y="1644433"/>
            <a:ext cx="4091461" cy="1297243"/>
          </a:xfrm>
          <a:prstGeom prst="rect">
            <a:avLst/>
          </a:prstGeom>
          <a:solidFill>
            <a:srgbClr val="F2EEE3"/>
          </a:solidFill>
          <a:ln>
            <a:solidFill>
              <a:srgbClr val="F2EE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50" dirty="0">
                <a:solidFill>
                  <a:srgbClr val="5F111C"/>
                </a:solidFill>
                <a:latin typeface="+mj-lt"/>
                <a:ea typeface="SimSun" panose="02010600030101010101" pitchFamily="2" charset="-122"/>
              </a:rPr>
              <a:t>Организационные основы наставничества</a:t>
            </a:r>
            <a:endParaRPr lang="ru-RU" sz="2800" b="1" kern="50" dirty="0">
              <a:solidFill>
                <a:srgbClr val="5F111C"/>
              </a:solidFill>
              <a:effectLst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D187164-A0A5-B0F5-64E8-CC198945567A}"/>
              </a:ext>
            </a:extLst>
          </p:cNvPr>
          <p:cNvSpPr/>
          <p:nvPr/>
        </p:nvSpPr>
        <p:spPr>
          <a:xfrm>
            <a:off x="15555199" y="7795930"/>
            <a:ext cx="4091461" cy="1297243"/>
          </a:xfrm>
          <a:prstGeom prst="rect">
            <a:avLst/>
          </a:prstGeom>
          <a:solidFill>
            <a:srgbClr val="F2EEE3"/>
          </a:solidFill>
          <a:ln>
            <a:solidFill>
              <a:srgbClr val="F2EE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50" dirty="0">
                <a:solidFill>
                  <a:srgbClr val="5F111C"/>
                </a:solidFill>
                <a:latin typeface="+mj-lt"/>
                <a:ea typeface="SimSun" panose="02010600030101010101" pitchFamily="2" charset="-122"/>
              </a:rPr>
              <a:t>Обязанности и права наставника и наставляемого</a:t>
            </a:r>
            <a:endParaRPr lang="ru-RU" sz="2800" b="1" kern="50" dirty="0">
              <a:solidFill>
                <a:srgbClr val="5F111C"/>
              </a:solidFill>
              <a:effectLst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D6B1639-CDE0-A586-B34A-F460DA6A986E}"/>
              </a:ext>
            </a:extLst>
          </p:cNvPr>
          <p:cNvSpPr/>
          <p:nvPr/>
        </p:nvSpPr>
        <p:spPr>
          <a:xfrm>
            <a:off x="17245632" y="3467379"/>
            <a:ext cx="2614424" cy="1297243"/>
          </a:xfrm>
          <a:prstGeom prst="rect">
            <a:avLst/>
          </a:prstGeom>
          <a:solidFill>
            <a:srgbClr val="F2EEE3"/>
          </a:solidFill>
          <a:ln>
            <a:solidFill>
              <a:srgbClr val="F2EE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50" dirty="0">
                <a:solidFill>
                  <a:srgbClr val="5F111C"/>
                </a:solidFill>
                <a:effectLst/>
                <a:latin typeface="+mj-lt"/>
                <a:ea typeface="SimSun" panose="02010600030101010101" pitchFamily="2" charset="-122"/>
              </a:rPr>
              <a:t>Руководство работой наставника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C442334-AA26-231B-4075-D943A8F5D175}"/>
              </a:ext>
            </a:extLst>
          </p:cNvPr>
          <p:cNvSpPr/>
          <p:nvPr/>
        </p:nvSpPr>
        <p:spPr>
          <a:xfrm>
            <a:off x="13770943" y="9454514"/>
            <a:ext cx="4091461" cy="1297243"/>
          </a:xfrm>
          <a:prstGeom prst="rect">
            <a:avLst/>
          </a:prstGeom>
          <a:solidFill>
            <a:srgbClr val="F2EEE3"/>
          </a:solidFill>
          <a:ln>
            <a:solidFill>
              <a:srgbClr val="F2EE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50" dirty="0">
                <a:solidFill>
                  <a:srgbClr val="5F111C"/>
                </a:solidFill>
                <a:effectLst/>
                <a:latin typeface="+mj-lt"/>
                <a:ea typeface="SimSun" panose="02010600030101010101" pitchFamily="2" charset="-122"/>
              </a:rPr>
              <a:t>Документы, регламентирующие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4341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06DA11C-50CA-114F-81AC-78F8AF87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508" y="595080"/>
            <a:ext cx="7837580" cy="3617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AE313BEF-79A4-2BE0-0472-8837AAAD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5050" y="611733"/>
            <a:ext cx="2537528" cy="3584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BB234B-B00E-0561-FC6B-4D0A410AFA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50" y="4740910"/>
            <a:ext cx="2355895" cy="2496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D080D4-CFE3-21C3-93F8-663BAC86A1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60" y="625474"/>
            <a:ext cx="2537528" cy="3505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EB8C56-0FB1-AB83-C579-4B99B7E982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668" y="625473"/>
            <a:ext cx="2560086" cy="3505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0FF96F-773C-4EB1-F990-954EC6C7B5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20"/>
          <a:stretch/>
        </p:blipFill>
        <p:spPr>
          <a:xfrm>
            <a:off x="313011" y="4740910"/>
            <a:ext cx="4743117" cy="587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7EC553-B882-9660-8BAF-C0200C79EA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684" y="625473"/>
            <a:ext cx="2537528" cy="3556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6AF95E-2333-335B-76C8-37BAB4BCFE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8688" y="4825278"/>
            <a:ext cx="3962400" cy="5694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B09E5D5-C385-FDDE-1DC4-F5730DE4E38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525" y="4825278"/>
            <a:ext cx="4260805" cy="5794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3984B93-E534-9478-F90F-0CFD7471991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012" y="4840689"/>
            <a:ext cx="2355895" cy="3466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4685AEA-1BF9-30FE-DDF9-AE7D67672A4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242" y="8768337"/>
            <a:ext cx="2518551" cy="1782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268AEF-9222-4BDD-34A4-B8069ADE399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860" y="7524384"/>
            <a:ext cx="2214024" cy="3144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803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никулы">
            <a:hlinkClick r:id="" action="ppaction://media"/>
            <a:extLst>
              <a:ext uri="{FF2B5EF4-FFF2-40B4-BE49-F238E27FC236}">
                <a16:creationId xmlns:a16="http://schemas.microsoft.com/office/drawing/2014/main" xmlns="" id="{E793E7E4-E852-6E08-D999-ACF9EA4EA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20104100" cy="11308556"/>
          </a:xfrm>
          <a:prstGeom prst="rect">
            <a:avLst/>
          </a:prstGeom>
        </p:spPr>
      </p:pic>
      <p:sp>
        <p:nvSpPr>
          <p:cNvPr id="8" name="Блок-схема: данные 7">
            <a:extLst>
              <a:ext uri="{FF2B5EF4-FFF2-40B4-BE49-F238E27FC236}">
                <a16:creationId xmlns:a16="http://schemas.microsoft.com/office/drawing/2014/main" xmlns="" id="{7DCC8E67-C368-0A8D-8CA7-2F6438CD3951}"/>
              </a:ext>
            </a:extLst>
          </p:cNvPr>
          <p:cNvSpPr/>
          <p:nvPr/>
        </p:nvSpPr>
        <p:spPr>
          <a:xfrm>
            <a:off x="-2825750" y="9312275"/>
            <a:ext cx="14401800" cy="3429000"/>
          </a:xfrm>
          <a:prstGeom prst="flowChartInputOutpu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130A75-F79D-943E-7835-0FDE5A5C0DBF}"/>
              </a:ext>
            </a:extLst>
          </p:cNvPr>
          <p:cNvSpPr txBox="1"/>
          <p:nvPr/>
        </p:nvSpPr>
        <p:spPr>
          <a:xfrm>
            <a:off x="-234950" y="9540875"/>
            <a:ext cx="11597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чего зависит профессионально-личностное</a:t>
            </a:r>
            <a:b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развитие молодого педагога?</a:t>
            </a:r>
            <a:endParaRPr lang="ru-RU" sz="3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ольшая перемена">
            <a:hlinkClick r:id="" action="ppaction://media"/>
            <a:extLst>
              <a:ext uri="{FF2B5EF4-FFF2-40B4-BE49-F238E27FC236}">
                <a16:creationId xmlns:a16="http://schemas.microsoft.com/office/drawing/2014/main" xmlns="" id="{4AA6C0E9-7100-0127-E18F-237241568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6044" y="0"/>
            <a:ext cx="15032011" cy="11309350"/>
          </a:xfrm>
          <a:prstGeom prst="rect">
            <a:avLst/>
          </a:prstGeom>
        </p:spPr>
      </p:pic>
      <p:sp>
        <p:nvSpPr>
          <p:cNvPr id="3" name="Блок-схема: данные 2">
            <a:extLst>
              <a:ext uri="{FF2B5EF4-FFF2-40B4-BE49-F238E27FC236}">
                <a16:creationId xmlns:a16="http://schemas.microsoft.com/office/drawing/2014/main" xmlns="" id="{1C2AF351-A98E-F923-E94D-487A702DB12D}"/>
              </a:ext>
            </a:extLst>
          </p:cNvPr>
          <p:cNvSpPr/>
          <p:nvPr/>
        </p:nvSpPr>
        <p:spPr>
          <a:xfrm>
            <a:off x="-2825750" y="9312275"/>
            <a:ext cx="14401800" cy="3429000"/>
          </a:xfrm>
          <a:prstGeom prst="flowChartInputOutpu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E5291C-220D-F5DB-FB81-33C062D8CFE5}"/>
              </a:ext>
            </a:extLst>
          </p:cNvPr>
          <p:cNvSpPr txBox="1"/>
          <p:nvPr/>
        </p:nvSpPr>
        <p:spPr>
          <a:xfrm>
            <a:off x="-234950" y="9540875"/>
            <a:ext cx="11597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чего зависит профессионально-личностное</a:t>
            </a:r>
            <a:b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развитие молодого педагога?</a:t>
            </a:r>
            <a:endParaRPr lang="ru-RU" sz="3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1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фоня">
            <a:hlinkClick r:id="" action="ppaction://media"/>
            <a:extLst>
              <a:ext uri="{FF2B5EF4-FFF2-40B4-BE49-F238E27FC236}">
                <a16:creationId xmlns:a16="http://schemas.microsoft.com/office/drawing/2014/main" xmlns="" id="{AFB3460E-EFBA-BB8A-B0B2-E16291BF4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9264" y="-136525"/>
            <a:ext cx="20423364" cy="11488142"/>
          </a:xfrm>
          <a:prstGeom prst="rect">
            <a:avLst/>
          </a:prstGeom>
        </p:spPr>
      </p:pic>
      <p:sp>
        <p:nvSpPr>
          <p:cNvPr id="4" name="Блок-схема: данные 3">
            <a:extLst>
              <a:ext uri="{FF2B5EF4-FFF2-40B4-BE49-F238E27FC236}">
                <a16:creationId xmlns:a16="http://schemas.microsoft.com/office/drawing/2014/main" xmlns="" id="{B581ABFD-E0AC-FCD3-A49F-369C6C7996A7}"/>
              </a:ext>
            </a:extLst>
          </p:cNvPr>
          <p:cNvSpPr/>
          <p:nvPr/>
        </p:nvSpPr>
        <p:spPr>
          <a:xfrm>
            <a:off x="-2825750" y="9312275"/>
            <a:ext cx="14401800" cy="3429000"/>
          </a:xfrm>
          <a:prstGeom prst="flowChartInputOutput">
            <a:avLst/>
          </a:prstGeom>
          <a:solidFill>
            <a:srgbClr val="5F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92B2B5-F5DC-1BBB-B9B8-1AB526A40FEF}"/>
              </a:ext>
            </a:extLst>
          </p:cNvPr>
          <p:cNvSpPr txBox="1"/>
          <p:nvPr/>
        </p:nvSpPr>
        <p:spPr>
          <a:xfrm>
            <a:off x="-234950" y="9540875"/>
            <a:ext cx="11597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чего зависит профессионально-личностное</a:t>
            </a:r>
            <a:b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развитие молодого педагога?</a:t>
            </a:r>
            <a:endParaRPr lang="ru-RU" sz="3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4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870</Words>
  <Application>Microsoft Office PowerPoint</Application>
  <PresentationFormat>Произвольный</PresentationFormat>
  <Paragraphs>189</Paragraphs>
  <Slides>38</Slides>
  <Notes>3</Notes>
  <HiddenSlides>1</HiddenSlides>
  <MMClips>6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53" baseType="lpstr">
      <vt:lpstr>Bebas Neue</vt:lpstr>
      <vt:lpstr>Lucida Sans</vt:lpstr>
      <vt:lpstr>Roboto Condensed Light</vt:lpstr>
      <vt:lpstr>Druk Cyr</vt:lpstr>
      <vt:lpstr>Symbol</vt:lpstr>
      <vt:lpstr>Barlow Medium</vt:lpstr>
      <vt:lpstr>SimSun</vt:lpstr>
      <vt:lpstr>Calibri</vt:lpstr>
      <vt:lpstr>Didact Gothic</vt:lpstr>
      <vt:lpstr>Cambria</vt:lpstr>
      <vt:lpstr>Arial Black</vt:lpstr>
      <vt:lpstr>Times New Roman</vt:lpstr>
      <vt:lpstr>Arial</vt:lpstr>
      <vt:lpstr>Office Theme</vt:lpstr>
      <vt:lpstr>English for Business &amp; Management Workshop by Slidesgo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Педагог-наставник</vt:lpstr>
      <vt:lpstr>Презентация PowerPoint</vt:lpstr>
      <vt:lpstr>Сохранение эмоциональной устойчивости</vt:lpstr>
      <vt:lpstr>Презентация PowerPoint</vt:lpstr>
      <vt:lpstr>Прием «Сильный голос»</vt:lpstr>
      <vt:lpstr>Результаты профессиональной деятельности</vt:lpstr>
      <vt:lpstr>Презентация PowerPoint</vt:lpstr>
      <vt:lpstr>Презентация PowerPoint</vt:lpstr>
      <vt:lpstr>Презентация PowerPoint</vt:lpstr>
      <vt:lpstr>1. Самое яркое событие в моей жизни. 2. Что я умею хорошо делать… 3. Чему я хочу научиться… 4. Моя мечта.</vt:lpstr>
      <vt:lpstr>Презентация PowerPoint</vt:lpstr>
      <vt:lpstr>Презентация PowerPoint</vt:lpstr>
      <vt:lpstr>«Парковка» вопросов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Максим Блохин</dc:creator>
  <cp:lastModifiedBy>Администратор</cp:lastModifiedBy>
  <cp:revision>11</cp:revision>
  <dcterms:created xsi:type="dcterms:W3CDTF">2023-01-13T17:17:54Z</dcterms:created>
  <dcterms:modified xsi:type="dcterms:W3CDTF">2023-10-31T14:40:26Z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