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24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4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09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96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45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6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5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69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8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2555-6CBC-42C2-8884-5CB990C9923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17FD9-C714-4FE0-8798-59F2FA848C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02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Фон для презентации на тему театр - 74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" y="0"/>
            <a:ext cx="12180468" cy="684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нига: &quot;Домашняя тетрадь для логопедических занятий с детьми. Выпуск 3:  Звук &quot;Р&quot;&quot; - Юлия Жихарева-Норкина. Купить книгу, читать рецензии | ISBN  978-5-907482-40-1 | Лабирин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7710">
            <a:off x="2294566" y="390163"/>
            <a:ext cx="2985049" cy="3881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0" descr="Страница 9 - Детские книги Гном - Мегамарк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Успенская Л.П., Успенский М.Б. - Учитесь правильно говорить | Вся LOGOпедия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0" t="6659" r="7821"/>
          <a:stretch/>
        </p:blipFill>
        <p:spPr bwMode="auto">
          <a:xfrm rot="19755472">
            <a:off x="1044314" y="2334462"/>
            <a:ext cx="2861187" cy="419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title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424">
            <a:off x="7145943" y="482384"/>
            <a:ext cx="2869278" cy="379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апризы и упрямство дошкольников – МБДОУ ЦРР – &quot;Детский сад № 209&quot;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7" t="9442" r="6997" b="13654"/>
          <a:stretch/>
        </p:blipFill>
        <p:spPr bwMode="auto">
          <a:xfrm>
            <a:off x="3310212" y="2358789"/>
            <a:ext cx="5191433" cy="330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Автоматизация звука Р в игровых упражнениях – Lookomori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7966">
            <a:off x="8778064" y="2693892"/>
            <a:ext cx="2898227" cy="37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887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Проблема длительной  автоматизация звуков у детей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6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и на тему театр - 74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" y="-1"/>
            <a:ext cx="12180468" cy="684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Упражнения и игры от заикания у детей, подростков и взрослых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62" y="634181"/>
            <a:ext cx="5670038" cy="567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очему ребенок заикается — причины заикания у детей, как лечить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1" r="12161"/>
          <a:stretch/>
        </p:blipFill>
        <p:spPr bwMode="auto">
          <a:xfrm>
            <a:off x="6217131" y="433080"/>
            <a:ext cx="5670070" cy="599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96637" y="0"/>
            <a:ext cx="10515600" cy="56313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преодолеть «синдром кабинета»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8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Фон для презентации на тему театр - 74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" y="-1"/>
            <a:ext cx="12180468" cy="684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/>
          <a:srcRect l="24875" t="23720" r="8554" b="8728"/>
          <a:stretch/>
        </p:blipFill>
        <p:spPr>
          <a:xfrm>
            <a:off x="5564921" y="1688688"/>
            <a:ext cx="6474542" cy="3693811"/>
          </a:xfrm>
          <a:prstGeom prst="rect">
            <a:avLst/>
          </a:prstGeom>
        </p:spPr>
      </p:pic>
      <p:pic>
        <p:nvPicPr>
          <p:cNvPr id="1026" name="Picture 2" descr="Иллюстрация 12 из 22 для Путешествие в музыкальную страну. Мелодия и ритм. Творческая тетрадь для детей с наклейками - Светлана Гусева | Лабиринт - книги. Источник: Террил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8" t="4597" r="15354" b="30596"/>
          <a:stretch/>
        </p:blipFill>
        <p:spPr bwMode="auto">
          <a:xfrm>
            <a:off x="164070" y="237739"/>
            <a:ext cx="5400851" cy="637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156364" y="0"/>
            <a:ext cx="8035635" cy="8728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Музыка, как способ эффективной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автоматизации звуков в свободной речи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1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и на тему театр - 74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0468" cy="684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412" t="25048" r="19540" b="13757"/>
          <a:stretch/>
        </p:blipFill>
        <p:spPr>
          <a:xfrm>
            <a:off x="382117" y="1511039"/>
            <a:ext cx="5858432" cy="4377143"/>
          </a:xfrm>
          <a:prstGeom prst="rect">
            <a:avLst/>
          </a:prstGeom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 t="28977"/>
          <a:stretch>
            <a:fillRect/>
          </a:stretch>
        </p:blipFill>
        <p:spPr bwMode="auto">
          <a:xfrm>
            <a:off x="1044325" y="21710073"/>
            <a:ext cx="7155399" cy="1164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C:\Users\Smile\Desktop\1699339669506.jpg"/>
          <p:cNvPicPr/>
          <p:nvPr/>
        </p:nvPicPr>
        <p:blipFill>
          <a:blip r:embed="rId5" cstate="print"/>
          <a:srcRect t="28690" b="29938"/>
          <a:stretch>
            <a:fillRect/>
          </a:stretch>
        </p:blipFill>
        <p:spPr bwMode="auto">
          <a:xfrm>
            <a:off x="7093525" y="817420"/>
            <a:ext cx="4821382" cy="584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897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музыкального материала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эффективной автоматизации звуков в свободной речи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6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Фон для презентации на тему театр - 74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" y="-1"/>
            <a:ext cx="12180468" cy="684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История создания мюзикла - презентация онлайн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566" y="0"/>
            <a:ext cx="8421233" cy="630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Чипборд. Сказка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9F8378"/>
              </a:clrFrom>
              <a:clrTo>
                <a:srgbClr val="9F837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03" t="41102" r="23159" b="36017"/>
          <a:stretch/>
        </p:blipFill>
        <p:spPr bwMode="auto">
          <a:xfrm>
            <a:off x="4379057" y="4641415"/>
            <a:ext cx="3097161" cy="140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Хоровое пение PNG , петь, хор, Sing PNG картинки и пнг PSD рисунок для  бесплатной загрузки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6F5F5"/>
              </a:clrFrom>
              <a:clrTo>
                <a:srgbClr val="F6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0" t="7638" r="10936" b="21015"/>
          <a:stretch/>
        </p:blipFill>
        <p:spPr bwMode="auto">
          <a:xfrm>
            <a:off x="7925502" y="3775587"/>
            <a:ext cx="4266498" cy="308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мультфильм мальчик поет векторная иллюстрация на белом фоне PNG ,  мультфильм, мальчик, пример PNG картинки и пнг рисунок для бесплатной  загрузки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" t="6722" r="2676" b="6891"/>
          <a:stretch/>
        </p:blipFill>
        <p:spPr bwMode="auto">
          <a:xfrm>
            <a:off x="0" y="3067665"/>
            <a:ext cx="4144297" cy="379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44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Фон для презентации на тему театр - 74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2" y="0"/>
            <a:ext cx="12180468" cy="684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205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Внедрение в практику совместной работы </a:t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учителя-логопеда и воспитателя </a:t>
            </a:r>
            <a:b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авторских мюзиклов на адаптированные сюжеты сказок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 l="9460" t="17948" r="27612" b="14530"/>
          <a:stretch>
            <a:fillRect/>
          </a:stretch>
        </p:blipFill>
        <p:spPr bwMode="auto">
          <a:xfrm>
            <a:off x="249382" y="1372033"/>
            <a:ext cx="373813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 l="12347" t="10826" r="26856" b="13960"/>
          <a:stretch>
            <a:fillRect/>
          </a:stretch>
        </p:blipFill>
        <p:spPr bwMode="auto">
          <a:xfrm>
            <a:off x="4291442" y="4163291"/>
            <a:ext cx="382732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5" cstate="print"/>
          <a:srcRect l="14431" t="10826" r="19800" b="13675"/>
          <a:stretch>
            <a:fillRect/>
          </a:stretch>
        </p:blipFill>
        <p:spPr bwMode="auto">
          <a:xfrm>
            <a:off x="207818" y="4009592"/>
            <a:ext cx="3906982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 l="14813" r="17436"/>
          <a:stretch>
            <a:fillRect/>
          </a:stretch>
        </p:blipFill>
        <p:spPr bwMode="auto">
          <a:xfrm>
            <a:off x="8215746" y="4015220"/>
            <a:ext cx="3768436" cy="242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 l="11581" r="11789"/>
          <a:stretch>
            <a:fillRect/>
          </a:stretch>
        </p:blipFill>
        <p:spPr bwMode="auto">
          <a:xfrm>
            <a:off x="8007928" y="1438757"/>
            <a:ext cx="4017817" cy="228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05539" y="1274616"/>
            <a:ext cx="3835567" cy="2493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85327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Фон для презентации на тему театр - 74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65"/>
            <a:ext cx="12180468" cy="684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59458" y="351693"/>
            <a:ext cx="3038622" cy="7877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МЮЗИКЛ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15731" y="3331698"/>
            <a:ext cx="3502854" cy="12403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Устранение психологических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зажимов, скованности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685735" y="1139483"/>
            <a:ext cx="759657" cy="56270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498080" y="1125415"/>
            <a:ext cx="633046" cy="30949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877953" y="1137139"/>
            <a:ext cx="16410" cy="621323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880338" y="2557975"/>
            <a:ext cx="759657" cy="56270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166425" y="3387968"/>
            <a:ext cx="25794" cy="438443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671668" y="3460653"/>
            <a:ext cx="773723" cy="407962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7608279" y="2557975"/>
            <a:ext cx="1043352" cy="52285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Выгнутая влево стрелка 39"/>
          <p:cNvSpPr/>
          <p:nvPr/>
        </p:nvSpPr>
        <p:spPr>
          <a:xfrm>
            <a:off x="253217" y="618978"/>
            <a:ext cx="4009293" cy="6239022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Выгнутая вправо стрелка 40"/>
          <p:cNvSpPr/>
          <p:nvPr/>
        </p:nvSpPr>
        <p:spPr>
          <a:xfrm>
            <a:off x="7582485" y="590842"/>
            <a:ext cx="4417255" cy="6267157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498" y="1235613"/>
            <a:ext cx="3038622" cy="7877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словаря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57" y="2304758"/>
            <a:ext cx="3587262" cy="11558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межличностного взаимодействия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7001" y="3835791"/>
            <a:ext cx="3760763" cy="11160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детской инициативы, сотрудничества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74235" y="1784253"/>
            <a:ext cx="3519268" cy="7877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эмоционально-волевой сферы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84234" y="1376290"/>
            <a:ext cx="3840480" cy="7877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познавательного интереса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95250" y="3134751"/>
            <a:ext cx="3727938" cy="12262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быстроты реакции, способности к переключению действий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90647" y="5315243"/>
            <a:ext cx="3319976" cy="11277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ШКОЛЬНАЯ ЗРЕЛОСТЬ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53</Words>
  <Application>Microsoft Office PowerPoint</Application>
  <PresentationFormat>Произвольный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Проблема длительной  автоматизация звуков у детей</vt:lpstr>
      <vt:lpstr>Как преодолеть «синдром кабинета»</vt:lpstr>
      <vt:lpstr>Музыка, как способ эффективной  автоматизации звуков в свободной речи</vt:lpstr>
      <vt:lpstr>Создание музыкального материала  для эффективной автоматизации звуков в свободной речи</vt:lpstr>
      <vt:lpstr>Презентация PowerPoint</vt:lpstr>
      <vt:lpstr> Внедрение в практику совместной работы  учителя-логопеда и воспитателя  авторских мюзиклов на адаптированные сюжеты сказок 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20</cp:revision>
  <dcterms:created xsi:type="dcterms:W3CDTF">2023-11-06T18:16:28Z</dcterms:created>
  <dcterms:modified xsi:type="dcterms:W3CDTF">2023-11-07T10:40:35Z</dcterms:modified>
</cp:coreProperties>
</file>