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8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4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3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5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1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3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8414-0D07-40EE-8AC3-9625738E6C94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9C7D-9D19-461D-9B06-13E7EAD4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9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4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4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1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9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Андреева</dc:creator>
  <cp:lastModifiedBy>Полина Андреева</cp:lastModifiedBy>
  <cp:revision>4</cp:revision>
  <dcterms:created xsi:type="dcterms:W3CDTF">2023-11-17T13:54:44Z</dcterms:created>
  <dcterms:modified xsi:type="dcterms:W3CDTF">2023-11-20T11:10:59Z</dcterms:modified>
</cp:coreProperties>
</file>