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7" r:id="rId3"/>
    <p:sldId id="288" r:id="rId4"/>
    <p:sldId id="298" r:id="rId5"/>
    <p:sldId id="299" r:id="rId6"/>
    <p:sldId id="301" r:id="rId7"/>
    <p:sldId id="303" r:id="rId8"/>
    <p:sldId id="304" r:id="rId9"/>
    <p:sldId id="302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23" r:id="rId22"/>
    <p:sldId id="32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13" autoAdjust="0"/>
    <p:restoredTop sz="86444" autoAdjust="0"/>
  </p:normalViewPr>
  <p:slideViewPr>
    <p:cSldViewPr>
      <p:cViewPr varScale="1">
        <p:scale>
          <a:sx n="76" d="100"/>
          <a:sy n="76" d="100"/>
        </p:scale>
        <p:origin x="146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450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C8AACE-1C27-467B-88F6-AB081F29EB8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1F968B22-A118-440F-A0FC-C7541B527F5E}">
      <dgm:prSet custT="1"/>
      <dgm:spPr/>
      <dgm:t>
        <a:bodyPr/>
        <a:lstStyle/>
        <a:p>
          <a:pPr marR="0" algn="ctr" rtl="0"/>
          <a:r>
            <a:rPr lang="ru-RU" sz="1800" dirty="0" smtClean="0"/>
            <a:t>Для развития определенных навыков и умений</a:t>
          </a:r>
        </a:p>
      </dgm:t>
    </dgm:pt>
    <dgm:pt modelId="{03242447-49C9-4B8A-9614-978F5E37DB19}" type="sibTrans" cxnId="{72649CF7-030F-439D-8B82-3DDBF6835E18}">
      <dgm:prSet/>
      <dgm:spPr/>
      <dgm:t>
        <a:bodyPr/>
        <a:lstStyle/>
        <a:p>
          <a:endParaRPr lang="ru-RU"/>
        </a:p>
      </dgm:t>
    </dgm:pt>
    <dgm:pt modelId="{BC45FB17-41E6-437B-9DF0-FB2AF8C45772}" type="parTrans" cxnId="{72649CF7-030F-439D-8B82-3DDBF6835E18}">
      <dgm:prSet/>
      <dgm:spPr/>
      <dgm:t>
        <a:bodyPr/>
        <a:lstStyle/>
        <a:p>
          <a:endParaRPr lang="ru-RU"/>
        </a:p>
      </dgm:t>
    </dgm:pt>
    <dgm:pt modelId="{7BE13E7F-0217-4751-9C15-433812BA0ADF}">
      <dgm:prSet custT="1"/>
      <dgm:spPr/>
      <dgm:t>
        <a:bodyPr/>
        <a:lstStyle/>
        <a:p>
          <a:pPr marR="0" algn="ctr" rtl="0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Умение установления контакта со взрослым</a:t>
          </a:r>
        </a:p>
      </dgm:t>
    </dgm:pt>
    <dgm:pt modelId="{D42F6B8E-B824-46E9-8F3D-6523E5AD9918}" type="sibTrans" cxnId="{D82EB419-B54A-4D0F-8C7C-BE4E960B2B70}">
      <dgm:prSet/>
      <dgm:spPr/>
      <dgm:t>
        <a:bodyPr/>
        <a:lstStyle/>
        <a:p>
          <a:endParaRPr lang="ru-RU"/>
        </a:p>
      </dgm:t>
    </dgm:pt>
    <dgm:pt modelId="{43675AEF-A8DD-4A5E-AD63-98E19A70E137}" type="parTrans" cxnId="{D82EB419-B54A-4D0F-8C7C-BE4E960B2B70}">
      <dgm:prSet/>
      <dgm:spPr/>
      <dgm:t>
        <a:bodyPr/>
        <a:lstStyle/>
        <a:p>
          <a:endParaRPr lang="ru-RU"/>
        </a:p>
      </dgm:t>
    </dgm:pt>
    <dgm:pt modelId="{8DBD9542-BC25-4ECE-985F-0A31D20B58FA}">
      <dgm:prSet custT="1"/>
      <dgm:spPr/>
      <dgm:t>
        <a:bodyPr/>
        <a:lstStyle/>
        <a:p>
          <a:pPr marR="0" algn="ctr" rtl="0"/>
          <a:r>
            <a:rPr lang="ru-RU" sz="2400" b="1" baseline="0" dirty="0" smtClean="0">
              <a:latin typeface="Times New Roman" pitchFamily="18" charset="0"/>
              <a:cs typeface="Times New Roman" pitchFamily="18" charset="0"/>
            </a:rPr>
            <a:t>Умение по поиску необходимой информации</a:t>
          </a:r>
        </a:p>
      </dgm:t>
    </dgm:pt>
    <dgm:pt modelId="{4AC72087-AB84-4F30-BEED-E88DA72859F4}" type="sibTrans" cxnId="{5D19518D-68A6-4C95-9629-507154D4D137}">
      <dgm:prSet/>
      <dgm:spPr/>
      <dgm:t>
        <a:bodyPr/>
        <a:lstStyle/>
        <a:p>
          <a:endParaRPr lang="ru-RU"/>
        </a:p>
      </dgm:t>
    </dgm:pt>
    <dgm:pt modelId="{6B111E68-A1E4-4E7F-8C4F-B41D44B31E05}" type="parTrans" cxnId="{5D19518D-68A6-4C95-9629-507154D4D137}">
      <dgm:prSet/>
      <dgm:spPr/>
      <dgm:t>
        <a:bodyPr/>
        <a:lstStyle/>
        <a:p>
          <a:endParaRPr lang="ru-RU"/>
        </a:p>
      </dgm:t>
    </dgm:pt>
    <dgm:pt modelId="{7B361D5C-4D85-41CC-BA44-81D91FE307FE}">
      <dgm:prSet custT="1"/>
      <dgm:spPr/>
      <dgm:t>
        <a:bodyPr/>
        <a:lstStyle/>
        <a:p>
          <a:pPr marR="0" algn="ctr" rtl="0"/>
          <a:endParaRPr lang="ru-RU" sz="2000" baseline="0" dirty="0" smtClean="0">
            <a:latin typeface="Times New Roman" pitchFamily="18" charset="0"/>
            <a:cs typeface="Times New Roman" pitchFamily="18" charset="0"/>
          </a:endParaRPr>
        </a:p>
        <a:p>
          <a:pPr marR="0" algn="ctr" rtl="0"/>
          <a:r>
            <a:rPr lang="ru-RU" sz="2400" baseline="0" dirty="0" smtClean="0">
              <a:latin typeface="Times New Roman" pitchFamily="18" charset="0"/>
              <a:cs typeface="Times New Roman" pitchFamily="18" charset="0"/>
            </a:rPr>
            <a:t>Умение бесконфликтного взаимодействия </a:t>
          </a:r>
        </a:p>
        <a:p>
          <a:pPr marR="0" algn="ctr" rtl="0"/>
          <a:endParaRPr lang="ru-RU" sz="1900" dirty="0" smtClean="0"/>
        </a:p>
      </dgm:t>
    </dgm:pt>
    <dgm:pt modelId="{4A1FFC58-C52E-40B4-8E5C-6207FC534E8F}" type="sibTrans" cxnId="{7FDA121A-BDFC-40F4-B6C4-6231BE5DD369}">
      <dgm:prSet/>
      <dgm:spPr/>
      <dgm:t>
        <a:bodyPr/>
        <a:lstStyle/>
        <a:p>
          <a:endParaRPr lang="ru-RU"/>
        </a:p>
      </dgm:t>
    </dgm:pt>
    <dgm:pt modelId="{0CBCA25C-CED8-47C6-86C3-440BD4958A6A}" type="parTrans" cxnId="{7FDA121A-BDFC-40F4-B6C4-6231BE5DD369}">
      <dgm:prSet/>
      <dgm:spPr/>
      <dgm:t>
        <a:bodyPr/>
        <a:lstStyle/>
        <a:p>
          <a:endParaRPr lang="ru-RU"/>
        </a:p>
      </dgm:t>
    </dgm:pt>
    <dgm:pt modelId="{21077E42-7BF2-4C06-8D3F-6F71A28C866C}">
      <dgm:prSet custT="1"/>
      <dgm:spPr/>
      <dgm:t>
        <a:bodyPr/>
        <a:lstStyle/>
        <a:p>
          <a:pPr marR="0" algn="ctr" rtl="0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Умение выстраивать общение</a:t>
          </a:r>
        </a:p>
      </dgm:t>
    </dgm:pt>
    <dgm:pt modelId="{69FB6EA4-2065-4AA9-A261-DF22E530AD8F}" type="sibTrans" cxnId="{E8FEB33E-F50E-4F48-9E20-5CCEB16CEC38}">
      <dgm:prSet/>
      <dgm:spPr/>
      <dgm:t>
        <a:bodyPr/>
        <a:lstStyle/>
        <a:p>
          <a:endParaRPr lang="ru-RU"/>
        </a:p>
      </dgm:t>
    </dgm:pt>
    <dgm:pt modelId="{B5545CD3-0606-4486-A6E1-07D5BF565475}" type="parTrans" cxnId="{E8FEB33E-F50E-4F48-9E20-5CCEB16CEC38}">
      <dgm:prSet/>
      <dgm:spPr/>
      <dgm:t>
        <a:bodyPr/>
        <a:lstStyle/>
        <a:p>
          <a:endParaRPr lang="ru-RU"/>
        </a:p>
      </dgm:t>
    </dgm:pt>
    <dgm:pt modelId="{6F9A0B5D-2BA5-49C2-9955-18C4D638D762}" type="pres">
      <dgm:prSet presAssocID="{72C8AACE-1C27-467B-88F6-AB081F29EB8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2CD1F5-B2FC-4794-82B9-612A2D810B4B}" type="pres">
      <dgm:prSet presAssocID="{1F968B22-A118-440F-A0FC-C7541B527F5E}" presName="hierRoot1" presStyleCnt="0">
        <dgm:presLayoutVars>
          <dgm:hierBranch val="hang"/>
        </dgm:presLayoutVars>
      </dgm:prSet>
      <dgm:spPr/>
    </dgm:pt>
    <dgm:pt modelId="{35C0913B-F648-455A-8E4A-8E688FD6BD20}" type="pres">
      <dgm:prSet presAssocID="{1F968B22-A118-440F-A0FC-C7541B527F5E}" presName="rootComposite1" presStyleCnt="0"/>
      <dgm:spPr/>
    </dgm:pt>
    <dgm:pt modelId="{81D68DB2-A30C-4C79-9824-A1550D72BAF8}" type="pres">
      <dgm:prSet presAssocID="{1F968B22-A118-440F-A0FC-C7541B527F5E}" presName="rootText1" presStyleLbl="node0" presStyleIdx="0" presStyleCnt="1" custScaleX="1453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715B5A-D4B5-4F3B-AEC2-48346F86E804}" type="pres">
      <dgm:prSet presAssocID="{1F968B22-A118-440F-A0FC-C7541B527F5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D99B45A-5A90-443D-BFBE-4362F3EDD44A}" type="pres">
      <dgm:prSet presAssocID="{1F968B22-A118-440F-A0FC-C7541B527F5E}" presName="hierChild2" presStyleCnt="0"/>
      <dgm:spPr/>
    </dgm:pt>
    <dgm:pt modelId="{AC7C6559-8C64-429D-9BEB-3E9CE389CCE6}" type="pres">
      <dgm:prSet presAssocID="{B5545CD3-0606-4486-A6E1-07D5BF565475}" presName="Name48" presStyleLbl="parChTrans1D2" presStyleIdx="0" presStyleCnt="4"/>
      <dgm:spPr/>
      <dgm:t>
        <a:bodyPr/>
        <a:lstStyle/>
        <a:p>
          <a:endParaRPr lang="ru-RU"/>
        </a:p>
      </dgm:t>
    </dgm:pt>
    <dgm:pt modelId="{C26911BA-181C-4CEE-9D8B-C7ED14023131}" type="pres">
      <dgm:prSet presAssocID="{21077E42-7BF2-4C06-8D3F-6F71A28C866C}" presName="hierRoot2" presStyleCnt="0">
        <dgm:presLayoutVars>
          <dgm:hierBranch/>
        </dgm:presLayoutVars>
      </dgm:prSet>
      <dgm:spPr/>
    </dgm:pt>
    <dgm:pt modelId="{810845C5-B0CD-46A8-BD95-9241D7FA1EC3}" type="pres">
      <dgm:prSet presAssocID="{21077E42-7BF2-4C06-8D3F-6F71A28C866C}" presName="rootComposite" presStyleCnt="0"/>
      <dgm:spPr/>
    </dgm:pt>
    <dgm:pt modelId="{AAD96FB8-08CF-49C4-88DF-BC3CEB279045}" type="pres">
      <dgm:prSet presAssocID="{21077E42-7BF2-4C06-8D3F-6F71A28C866C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138CAB-F3F1-411D-B2F2-13E020E9781E}" type="pres">
      <dgm:prSet presAssocID="{21077E42-7BF2-4C06-8D3F-6F71A28C866C}" presName="rootConnector" presStyleLbl="node2" presStyleIdx="0" presStyleCnt="4"/>
      <dgm:spPr/>
      <dgm:t>
        <a:bodyPr/>
        <a:lstStyle/>
        <a:p>
          <a:endParaRPr lang="ru-RU"/>
        </a:p>
      </dgm:t>
    </dgm:pt>
    <dgm:pt modelId="{18CFE4C1-A11B-4929-A596-E111C6E33406}" type="pres">
      <dgm:prSet presAssocID="{21077E42-7BF2-4C06-8D3F-6F71A28C866C}" presName="hierChild4" presStyleCnt="0"/>
      <dgm:spPr/>
    </dgm:pt>
    <dgm:pt modelId="{D8DC565D-13C0-47D5-9716-15FDF8E9065A}" type="pres">
      <dgm:prSet presAssocID="{21077E42-7BF2-4C06-8D3F-6F71A28C866C}" presName="hierChild5" presStyleCnt="0"/>
      <dgm:spPr/>
    </dgm:pt>
    <dgm:pt modelId="{2749F06E-6D0E-4C24-B54C-53EE6C92100F}" type="pres">
      <dgm:prSet presAssocID="{0CBCA25C-CED8-47C6-86C3-440BD4958A6A}" presName="Name48" presStyleLbl="parChTrans1D2" presStyleIdx="1" presStyleCnt="4"/>
      <dgm:spPr/>
      <dgm:t>
        <a:bodyPr/>
        <a:lstStyle/>
        <a:p>
          <a:endParaRPr lang="ru-RU"/>
        </a:p>
      </dgm:t>
    </dgm:pt>
    <dgm:pt modelId="{A7F4443C-12EF-405B-8616-28B8C146E562}" type="pres">
      <dgm:prSet presAssocID="{7B361D5C-4D85-41CC-BA44-81D91FE307FE}" presName="hierRoot2" presStyleCnt="0">
        <dgm:presLayoutVars>
          <dgm:hierBranch/>
        </dgm:presLayoutVars>
      </dgm:prSet>
      <dgm:spPr/>
    </dgm:pt>
    <dgm:pt modelId="{85CFFE5F-172E-4A20-A055-9D4846934F25}" type="pres">
      <dgm:prSet presAssocID="{7B361D5C-4D85-41CC-BA44-81D91FE307FE}" presName="rootComposite" presStyleCnt="0"/>
      <dgm:spPr/>
    </dgm:pt>
    <dgm:pt modelId="{2D24804F-4044-46B8-B631-C2E9824D44E1}" type="pres">
      <dgm:prSet presAssocID="{7B361D5C-4D85-41CC-BA44-81D91FE307FE}" presName="rootText" presStyleLbl="node2" presStyleIdx="1" presStyleCnt="4" custScaleX="130804" custLinFactNeighborX="1976" custLinFactNeighborY="-111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8A00D8-1283-4BA6-96BD-45C68D2F66A4}" type="pres">
      <dgm:prSet presAssocID="{7B361D5C-4D85-41CC-BA44-81D91FE307FE}" presName="rootConnector" presStyleLbl="node2" presStyleIdx="1" presStyleCnt="4"/>
      <dgm:spPr/>
      <dgm:t>
        <a:bodyPr/>
        <a:lstStyle/>
        <a:p>
          <a:endParaRPr lang="ru-RU"/>
        </a:p>
      </dgm:t>
    </dgm:pt>
    <dgm:pt modelId="{6C5DE41B-7887-415B-91D5-C48186838963}" type="pres">
      <dgm:prSet presAssocID="{7B361D5C-4D85-41CC-BA44-81D91FE307FE}" presName="hierChild4" presStyleCnt="0"/>
      <dgm:spPr/>
    </dgm:pt>
    <dgm:pt modelId="{BE13B69D-DB87-4DCE-8F1A-8FF87ACEF372}" type="pres">
      <dgm:prSet presAssocID="{7B361D5C-4D85-41CC-BA44-81D91FE307FE}" presName="hierChild5" presStyleCnt="0"/>
      <dgm:spPr/>
    </dgm:pt>
    <dgm:pt modelId="{219493A6-D5D0-4580-9269-5BCABFE06067}" type="pres">
      <dgm:prSet presAssocID="{6B111E68-A1E4-4E7F-8C4F-B41D44B31E05}" presName="Name48" presStyleLbl="parChTrans1D2" presStyleIdx="2" presStyleCnt="4"/>
      <dgm:spPr/>
      <dgm:t>
        <a:bodyPr/>
        <a:lstStyle/>
        <a:p>
          <a:endParaRPr lang="ru-RU"/>
        </a:p>
      </dgm:t>
    </dgm:pt>
    <dgm:pt modelId="{48E47D5F-35D4-43F2-AF10-6036FDBDE945}" type="pres">
      <dgm:prSet presAssocID="{8DBD9542-BC25-4ECE-985F-0A31D20B58FA}" presName="hierRoot2" presStyleCnt="0">
        <dgm:presLayoutVars>
          <dgm:hierBranch/>
        </dgm:presLayoutVars>
      </dgm:prSet>
      <dgm:spPr/>
    </dgm:pt>
    <dgm:pt modelId="{0749CAA2-F794-4C0F-BAB3-D5EB50FE2F2D}" type="pres">
      <dgm:prSet presAssocID="{8DBD9542-BC25-4ECE-985F-0A31D20B58FA}" presName="rootComposite" presStyleCnt="0"/>
      <dgm:spPr/>
    </dgm:pt>
    <dgm:pt modelId="{40F80170-EF5F-45B5-955C-D14E4B9D83B6}" type="pres">
      <dgm:prSet presAssocID="{8DBD9542-BC25-4ECE-985F-0A31D20B58FA}" presName="rootText" presStyleLbl="node2" presStyleIdx="2" presStyleCnt="4" custScaleX="1289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A9115F-7EF4-4626-9474-AF7686DA726D}" type="pres">
      <dgm:prSet presAssocID="{8DBD9542-BC25-4ECE-985F-0A31D20B58FA}" presName="rootConnector" presStyleLbl="node2" presStyleIdx="2" presStyleCnt="4"/>
      <dgm:spPr/>
      <dgm:t>
        <a:bodyPr/>
        <a:lstStyle/>
        <a:p>
          <a:endParaRPr lang="ru-RU"/>
        </a:p>
      </dgm:t>
    </dgm:pt>
    <dgm:pt modelId="{E41D835F-FCE8-4B9F-AB3E-F3D111CF3EA8}" type="pres">
      <dgm:prSet presAssocID="{8DBD9542-BC25-4ECE-985F-0A31D20B58FA}" presName="hierChild4" presStyleCnt="0"/>
      <dgm:spPr/>
    </dgm:pt>
    <dgm:pt modelId="{ABD7DF56-566F-4504-B8C1-B3234CCA411D}" type="pres">
      <dgm:prSet presAssocID="{8DBD9542-BC25-4ECE-985F-0A31D20B58FA}" presName="hierChild5" presStyleCnt="0"/>
      <dgm:spPr/>
    </dgm:pt>
    <dgm:pt modelId="{FFE87222-1B73-4FDF-A04D-6342CDFE1368}" type="pres">
      <dgm:prSet presAssocID="{43675AEF-A8DD-4A5E-AD63-98E19A70E137}" presName="Name48" presStyleLbl="parChTrans1D2" presStyleIdx="3" presStyleCnt="4"/>
      <dgm:spPr/>
      <dgm:t>
        <a:bodyPr/>
        <a:lstStyle/>
        <a:p>
          <a:endParaRPr lang="ru-RU"/>
        </a:p>
      </dgm:t>
    </dgm:pt>
    <dgm:pt modelId="{30AD7FDF-FD03-4F4E-A454-249EB78A9D72}" type="pres">
      <dgm:prSet presAssocID="{7BE13E7F-0217-4751-9C15-433812BA0ADF}" presName="hierRoot2" presStyleCnt="0">
        <dgm:presLayoutVars>
          <dgm:hierBranch/>
        </dgm:presLayoutVars>
      </dgm:prSet>
      <dgm:spPr/>
    </dgm:pt>
    <dgm:pt modelId="{BC4972D4-11F5-4EE5-AB00-40A7DE75A9DB}" type="pres">
      <dgm:prSet presAssocID="{7BE13E7F-0217-4751-9C15-433812BA0ADF}" presName="rootComposite" presStyleCnt="0"/>
      <dgm:spPr/>
    </dgm:pt>
    <dgm:pt modelId="{E79075CB-B74A-41FF-A7BB-0E50EC6B3BC7}" type="pres">
      <dgm:prSet presAssocID="{7BE13E7F-0217-4751-9C15-433812BA0ADF}" presName="rootText" presStyleLbl="node2" presStyleIdx="3" presStyleCnt="4" custScaleX="1740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F80698-A887-4335-9037-E2531FF1416B}" type="pres">
      <dgm:prSet presAssocID="{7BE13E7F-0217-4751-9C15-433812BA0ADF}" presName="rootConnector" presStyleLbl="node2" presStyleIdx="3" presStyleCnt="4"/>
      <dgm:spPr/>
      <dgm:t>
        <a:bodyPr/>
        <a:lstStyle/>
        <a:p>
          <a:endParaRPr lang="ru-RU"/>
        </a:p>
      </dgm:t>
    </dgm:pt>
    <dgm:pt modelId="{C5C5AE23-EBF1-413F-B520-8A2766949B7F}" type="pres">
      <dgm:prSet presAssocID="{7BE13E7F-0217-4751-9C15-433812BA0ADF}" presName="hierChild4" presStyleCnt="0"/>
      <dgm:spPr/>
    </dgm:pt>
    <dgm:pt modelId="{19AA2913-6EAE-46ED-913E-A1D5E003C44D}" type="pres">
      <dgm:prSet presAssocID="{7BE13E7F-0217-4751-9C15-433812BA0ADF}" presName="hierChild5" presStyleCnt="0"/>
      <dgm:spPr/>
    </dgm:pt>
    <dgm:pt modelId="{CABD6404-C5F8-4EA8-B28E-D4ADB64F1C62}" type="pres">
      <dgm:prSet presAssocID="{1F968B22-A118-440F-A0FC-C7541B527F5E}" presName="hierChild3" presStyleCnt="0"/>
      <dgm:spPr/>
    </dgm:pt>
  </dgm:ptLst>
  <dgm:cxnLst>
    <dgm:cxn modelId="{CC8BBA83-306C-43AD-8117-BEE27CC29E0A}" type="presOf" srcId="{6B111E68-A1E4-4E7F-8C4F-B41D44B31E05}" destId="{219493A6-D5D0-4580-9269-5BCABFE06067}" srcOrd="0" destOrd="0" presId="urn:microsoft.com/office/officeart/2005/8/layout/orgChart1"/>
    <dgm:cxn modelId="{5D19518D-68A6-4C95-9629-507154D4D137}" srcId="{1F968B22-A118-440F-A0FC-C7541B527F5E}" destId="{8DBD9542-BC25-4ECE-985F-0A31D20B58FA}" srcOrd="2" destOrd="0" parTransId="{6B111E68-A1E4-4E7F-8C4F-B41D44B31E05}" sibTransId="{4AC72087-AB84-4F30-BEED-E88DA72859F4}"/>
    <dgm:cxn modelId="{76F5E720-22B3-46DD-80B6-A74932806F2B}" type="presOf" srcId="{0CBCA25C-CED8-47C6-86C3-440BD4958A6A}" destId="{2749F06E-6D0E-4C24-B54C-53EE6C92100F}" srcOrd="0" destOrd="0" presId="urn:microsoft.com/office/officeart/2005/8/layout/orgChart1"/>
    <dgm:cxn modelId="{81DAEBE7-DE03-4BBB-882C-207CFF781987}" type="presOf" srcId="{7BE13E7F-0217-4751-9C15-433812BA0ADF}" destId="{7AF80698-A887-4335-9037-E2531FF1416B}" srcOrd="1" destOrd="0" presId="urn:microsoft.com/office/officeart/2005/8/layout/orgChart1"/>
    <dgm:cxn modelId="{4D534FD1-6AF0-4835-A1B5-A2C340D373B5}" type="presOf" srcId="{7BE13E7F-0217-4751-9C15-433812BA0ADF}" destId="{E79075CB-B74A-41FF-A7BB-0E50EC6B3BC7}" srcOrd="0" destOrd="0" presId="urn:microsoft.com/office/officeart/2005/8/layout/orgChart1"/>
    <dgm:cxn modelId="{7FDA121A-BDFC-40F4-B6C4-6231BE5DD369}" srcId="{1F968B22-A118-440F-A0FC-C7541B527F5E}" destId="{7B361D5C-4D85-41CC-BA44-81D91FE307FE}" srcOrd="1" destOrd="0" parTransId="{0CBCA25C-CED8-47C6-86C3-440BD4958A6A}" sibTransId="{4A1FFC58-C52E-40B4-8E5C-6207FC534E8F}"/>
    <dgm:cxn modelId="{265A98A7-F755-4DCD-983E-86D9D7B600F8}" type="presOf" srcId="{21077E42-7BF2-4C06-8D3F-6F71A28C866C}" destId="{AAD96FB8-08CF-49C4-88DF-BC3CEB279045}" srcOrd="0" destOrd="0" presId="urn:microsoft.com/office/officeart/2005/8/layout/orgChart1"/>
    <dgm:cxn modelId="{D330C87C-EB21-4966-981D-16E9F8924FF6}" type="presOf" srcId="{72C8AACE-1C27-467B-88F6-AB081F29EB87}" destId="{6F9A0B5D-2BA5-49C2-9955-18C4D638D762}" srcOrd="0" destOrd="0" presId="urn:microsoft.com/office/officeart/2005/8/layout/orgChart1"/>
    <dgm:cxn modelId="{885D6F90-2D47-4C87-8CC6-06DEC4F6491A}" type="presOf" srcId="{1F968B22-A118-440F-A0FC-C7541B527F5E}" destId="{8D715B5A-D4B5-4F3B-AEC2-48346F86E804}" srcOrd="1" destOrd="0" presId="urn:microsoft.com/office/officeart/2005/8/layout/orgChart1"/>
    <dgm:cxn modelId="{E726D80C-82D8-4851-A3CF-45487F784260}" type="presOf" srcId="{8DBD9542-BC25-4ECE-985F-0A31D20B58FA}" destId="{F5A9115F-7EF4-4626-9474-AF7686DA726D}" srcOrd="1" destOrd="0" presId="urn:microsoft.com/office/officeart/2005/8/layout/orgChart1"/>
    <dgm:cxn modelId="{72649CF7-030F-439D-8B82-3DDBF6835E18}" srcId="{72C8AACE-1C27-467B-88F6-AB081F29EB87}" destId="{1F968B22-A118-440F-A0FC-C7541B527F5E}" srcOrd="0" destOrd="0" parTransId="{BC45FB17-41E6-437B-9DF0-FB2AF8C45772}" sibTransId="{03242447-49C9-4B8A-9614-978F5E37DB19}"/>
    <dgm:cxn modelId="{44E1A992-3643-4187-B3E1-2F7D7C1A592F}" type="presOf" srcId="{43675AEF-A8DD-4A5E-AD63-98E19A70E137}" destId="{FFE87222-1B73-4FDF-A04D-6342CDFE1368}" srcOrd="0" destOrd="0" presId="urn:microsoft.com/office/officeart/2005/8/layout/orgChart1"/>
    <dgm:cxn modelId="{369D6FFB-FB43-4E46-8DE5-7CC33521CA8B}" type="presOf" srcId="{8DBD9542-BC25-4ECE-985F-0A31D20B58FA}" destId="{40F80170-EF5F-45B5-955C-D14E4B9D83B6}" srcOrd="0" destOrd="0" presId="urn:microsoft.com/office/officeart/2005/8/layout/orgChart1"/>
    <dgm:cxn modelId="{E8FEB33E-F50E-4F48-9E20-5CCEB16CEC38}" srcId="{1F968B22-A118-440F-A0FC-C7541B527F5E}" destId="{21077E42-7BF2-4C06-8D3F-6F71A28C866C}" srcOrd="0" destOrd="0" parTransId="{B5545CD3-0606-4486-A6E1-07D5BF565475}" sibTransId="{69FB6EA4-2065-4AA9-A261-DF22E530AD8F}"/>
    <dgm:cxn modelId="{7FBA3CBC-24D6-4DDC-B3EC-2F89F836596A}" type="presOf" srcId="{1F968B22-A118-440F-A0FC-C7541B527F5E}" destId="{81D68DB2-A30C-4C79-9824-A1550D72BAF8}" srcOrd="0" destOrd="0" presId="urn:microsoft.com/office/officeart/2005/8/layout/orgChart1"/>
    <dgm:cxn modelId="{F9D24F22-4175-472F-A852-E94A09A9D40E}" type="presOf" srcId="{B5545CD3-0606-4486-A6E1-07D5BF565475}" destId="{AC7C6559-8C64-429D-9BEB-3E9CE389CCE6}" srcOrd="0" destOrd="0" presId="urn:microsoft.com/office/officeart/2005/8/layout/orgChart1"/>
    <dgm:cxn modelId="{BF0FAC3A-24AD-4745-B2C8-D6E255FED33E}" type="presOf" srcId="{7B361D5C-4D85-41CC-BA44-81D91FE307FE}" destId="{0C8A00D8-1283-4BA6-96BD-45C68D2F66A4}" srcOrd="1" destOrd="0" presId="urn:microsoft.com/office/officeart/2005/8/layout/orgChart1"/>
    <dgm:cxn modelId="{D82EB419-B54A-4D0F-8C7C-BE4E960B2B70}" srcId="{1F968B22-A118-440F-A0FC-C7541B527F5E}" destId="{7BE13E7F-0217-4751-9C15-433812BA0ADF}" srcOrd="3" destOrd="0" parTransId="{43675AEF-A8DD-4A5E-AD63-98E19A70E137}" sibTransId="{D42F6B8E-B824-46E9-8F3D-6523E5AD9918}"/>
    <dgm:cxn modelId="{771A21F7-9849-4FEF-87BA-51A551016BEE}" type="presOf" srcId="{7B361D5C-4D85-41CC-BA44-81D91FE307FE}" destId="{2D24804F-4044-46B8-B631-C2E9824D44E1}" srcOrd="0" destOrd="0" presId="urn:microsoft.com/office/officeart/2005/8/layout/orgChart1"/>
    <dgm:cxn modelId="{5E5D182F-B35D-496D-A16D-85579F0BC826}" type="presOf" srcId="{21077E42-7BF2-4C06-8D3F-6F71A28C866C}" destId="{CB138CAB-F3F1-411D-B2F2-13E020E9781E}" srcOrd="1" destOrd="0" presId="urn:microsoft.com/office/officeart/2005/8/layout/orgChart1"/>
    <dgm:cxn modelId="{5DF1D102-B13B-47FC-AF14-CF1476D9C818}" type="presParOf" srcId="{6F9A0B5D-2BA5-49C2-9955-18C4D638D762}" destId="{622CD1F5-B2FC-4794-82B9-612A2D810B4B}" srcOrd="0" destOrd="0" presId="urn:microsoft.com/office/officeart/2005/8/layout/orgChart1"/>
    <dgm:cxn modelId="{13A34D60-BA31-41AC-A412-173F8A31CA99}" type="presParOf" srcId="{622CD1F5-B2FC-4794-82B9-612A2D810B4B}" destId="{35C0913B-F648-455A-8E4A-8E688FD6BD20}" srcOrd="0" destOrd="0" presId="urn:microsoft.com/office/officeart/2005/8/layout/orgChart1"/>
    <dgm:cxn modelId="{D7BA2479-660F-48E7-A882-43DA2B8DE3E2}" type="presParOf" srcId="{35C0913B-F648-455A-8E4A-8E688FD6BD20}" destId="{81D68DB2-A30C-4C79-9824-A1550D72BAF8}" srcOrd="0" destOrd="0" presId="urn:microsoft.com/office/officeart/2005/8/layout/orgChart1"/>
    <dgm:cxn modelId="{8E92A2C4-77B0-4219-880C-28EFB9C0F97B}" type="presParOf" srcId="{35C0913B-F648-455A-8E4A-8E688FD6BD20}" destId="{8D715B5A-D4B5-4F3B-AEC2-48346F86E804}" srcOrd="1" destOrd="0" presId="urn:microsoft.com/office/officeart/2005/8/layout/orgChart1"/>
    <dgm:cxn modelId="{812F5D77-F8A3-4CAB-957E-C3259AB7E126}" type="presParOf" srcId="{622CD1F5-B2FC-4794-82B9-612A2D810B4B}" destId="{DD99B45A-5A90-443D-BFBE-4362F3EDD44A}" srcOrd="1" destOrd="0" presId="urn:microsoft.com/office/officeart/2005/8/layout/orgChart1"/>
    <dgm:cxn modelId="{4748AA28-91BF-4453-BC48-A4C71026041C}" type="presParOf" srcId="{DD99B45A-5A90-443D-BFBE-4362F3EDD44A}" destId="{AC7C6559-8C64-429D-9BEB-3E9CE389CCE6}" srcOrd="0" destOrd="0" presId="urn:microsoft.com/office/officeart/2005/8/layout/orgChart1"/>
    <dgm:cxn modelId="{25DF1F86-63CA-4B00-9EC0-48C53CE6C49A}" type="presParOf" srcId="{DD99B45A-5A90-443D-BFBE-4362F3EDD44A}" destId="{C26911BA-181C-4CEE-9D8B-C7ED14023131}" srcOrd="1" destOrd="0" presId="urn:microsoft.com/office/officeart/2005/8/layout/orgChart1"/>
    <dgm:cxn modelId="{2C3EE0D6-413B-46B2-95BE-63DEA2415981}" type="presParOf" srcId="{C26911BA-181C-4CEE-9D8B-C7ED14023131}" destId="{810845C5-B0CD-46A8-BD95-9241D7FA1EC3}" srcOrd="0" destOrd="0" presId="urn:microsoft.com/office/officeart/2005/8/layout/orgChart1"/>
    <dgm:cxn modelId="{0A3E0E36-2E2A-4FC5-9B33-5BC8A0D04880}" type="presParOf" srcId="{810845C5-B0CD-46A8-BD95-9241D7FA1EC3}" destId="{AAD96FB8-08CF-49C4-88DF-BC3CEB279045}" srcOrd="0" destOrd="0" presId="urn:microsoft.com/office/officeart/2005/8/layout/orgChart1"/>
    <dgm:cxn modelId="{151D24E6-1142-4B02-A74C-23E03F82289F}" type="presParOf" srcId="{810845C5-B0CD-46A8-BD95-9241D7FA1EC3}" destId="{CB138CAB-F3F1-411D-B2F2-13E020E9781E}" srcOrd="1" destOrd="0" presId="urn:microsoft.com/office/officeart/2005/8/layout/orgChart1"/>
    <dgm:cxn modelId="{741C77C3-1D2E-48C6-8389-F51236FBDAA7}" type="presParOf" srcId="{C26911BA-181C-4CEE-9D8B-C7ED14023131}" destId="{18CFE4C1-A11B-4929-A596-E111C6E33406}" srcOrd="1" destOrd="0" presId="urn:microsoft.com/office/officeart/2005/8/layout/orgChart1"/>
    <dgm:cxn modelId="{BE2A1264-7D74-41AC-A448-B54E77E04DAE}" type="presParOf" srcId="{C26911BA-181C-4CEE-9D8B-C7ED14023131}" destId="{D8DC565D-13C0-47D5-9716-15FDF8E9065A}" srcOrd="2" destOrd="0" presId="urn:microsoft.com/office/officeart/2005/8/layout/orgChart1"/>
    <dgm:cxn modelId="{C2404B71-D4F3-406D-A58C-A4A1503926DE}" type="presParOf" srcId="{DD99B45A-5A90-443D-BFBE-4362F3EDD44A}" destId="{2749F06E-6D0E-4C24-B54C-53EE6C92100F}" srcOrd="2" destOrd="0" presId="urn:microsoft.com/office/officeart/2005/8/layout/orgChart1"/>
    <dgm:cxn modelId="{72EDF666-3181-4B7E-B569-8DE049084F38}" type="presParOf" srcId="{DD99B45A-5A90-443D-BFBE-4362F3EDD44A}" destId="{A7F4443C-12EF-405B-8616-28B8C146E562}" srcOrd="3" destOrd="0" presId="urn:microsoft.com/office/officeart/2005/8/layout/orgChart1"/>
    <dgm:cxn modelId="{B241BC30-66D7-4FFF-AEC4-96A11F19B0D6}" type="presParOf" srcId="{A7F4443C-12EF-405B-8616-28B8C146E562}" destId="{85CFFE5F-172E-4A20-A055-9D4846934F25}" srcOrd="0" destOrd="0" presId="urn:microsoft.com/office/officeart/2005/8/layout/orgChart1"/>
    <dgm:cxn modelId="{833D9B57-B0DE-4A8E-B55E-794204DCF84F}" type="presParOf" srcId="{85CFFE5F-172E-4A20-A055-9D4846934F25}" destId="{2D24804F-4044-46B8-B631-C2E9824D44E1}" srcOrd="0" destOrd="0" presId="urn:microsoft.com/office/officeart/2005/8/layout/orgChart1"/>
    <dgm:cxn modelId="{4B5E816D-36A0-4850-B701-973A4913FF32}" type="presParOf" srcId="{85CFFE5F-172E-4A20-A055-9D4846934F25}" destId="{0C8A00D8-1283-4BA6-96BD-45C68D2F66A4}" srcOrd="1" destOrd="0" presId="urn:microsoft.com/office/officeart/2005/8/layout/orgChart1"/>
    <dgm:cxn modelId="{9184D249-8E39-47F2-A310-4C00E2C38C36}" type="presParOf" srcId="{A7F4443C-12EF-405B-8616-28B8C146E562}" destId="{6C5DE41B-7887-415B-91D5-C48186838963}" srcOrd="1" destOrd="0" presId="urn:microsoft.com/office/officeart/2005/8/layout/orgChart1"/>
    <dgm:cxn modelId="{184486F2-DEE4-4BD0-91C8-D39C33CB699E}" type="presParOf" srcId="{A7F4443C-12EF-405B-8616-28B8C146E562}" destId="{BE13B69D-DB87-4DCE-8F1A-8FF87ACEF372}" srcOrd="2" destOrd="0" presId="urn:microsoft.com/office/officeart/2005/8/layout/orgChart1"/>
    <dgm:cxn modelId="{9EE987E2-EF6C-4D65-AD29-468694A4D519}" type="presParOf" srcId="{DD99B45A-5A90-443D-BFBE-4362F3EDD44A}" destId="{219493A6-D5D0-4580-9269-5BCABFE06067}" srcOrd="4" destOrd="0" presId="urn:microsoft.com/office/officeart/2005/8/layout/orgChart1"/>
    <dgm:cxn modelId="{9F5BE287-4985-48B1-A49D-52A9C1BA110F}" type="presParOf" srcId="{DD99B45A-5A90-443D-BFBE-4362F3EDD44A}" destId="{48E47D5F-35D4-43F2-AF10-6036FDBDE945}" srcOrd="5" destOrd="0" presId="urn:microsoft.com/office/officeart/2005/8/layout/orgChart1"/>
    <dgm:cxn modelId="{E9C46BD9-18B4-4DD7-880F-EB7A1671D95F}" type="presParOf" srcId="{48E47D5F-35D4-43F2-AF10-6036FDBDE945}" destId="{0749CAA2-F794-4C0F-BAB3-D5EB50FE2F2D}" srcOrd="0" destOrd="0" presId="urn:microsoft.com/office/officeart/2005/8/layout/orgChart1"/>
    <dgm:cxn modelId="{DD3450D3-8201-4F61-8BDC-1976327356A9}" type="presParOf" srcId="{0749CAA2-F794-4C0F-BAB3-D5EB50FE2F2D}" destId="{40F80170-EF5F-45B5-955C-D14E4B9D83B6}" srcOrd="0" destOrd="0" presId="urn:microsoft.com/office/officeart/2005/8/layout/orgChart1"/>
    <dgm:cxn modelId="{183D4F8C-6E7E-4DCC-AB47-76B4CAAFA746}" type="presParOf" srcId="{0749CAA2-F794-4C0F-BAB3-D5EB50FE2F2D}" destId="{F5A9115F-7EF4-4626-9474-AF7686DA726D}" srcOrd="1" destOrd="0" presId="urn:microsoft.com/office/officeart/2005/8/layout/orgChart1"/>
    <dgm:cxn modelId="{FC39BCA3-23B9-43C5-8EFD-62E786F0A874}" type="presParOf" srcId="{48E47D5F-35D4-43F2-AF10-6036FDBDE945}" destId="{E41D835F-FCE8-4B9F-AB3E-F3D111CF3EA8}" srcOrd="1" destOrd="0" presId="urn:microsoft.com/office/officeart/2005/8/layout/orgChart1"/>
    <dgm:cxn modelId="{37327FFA-5FAD-47CF-96BA-1E858AAC5AA0}" type="presParOf" srcId="{48E47D5F-35D4-43F2-AF10-6036FDBDE945}" destId="{ABD7DF56-566F-4504-B8C1-B3234CCA411D}" srcOrd="2" destOrd="0" presId="urn:microsoft.com/office/officeart/2005/8/layout/orgChart1"/>
    <dgm:cxn modelId="{AC7B0324-3660-4D99-90D2-D359FE850647}" type="presParOf" srcId="{DD99B45A-5A90-443D-BFBE-4362F3EDD44A}" destId="{FFE87222-1B73-4FDF-A04D-6342CDFE1368}" srcOrd="6" destOrd="0" presId="urn:microsoft.com/office/officeart/2005/8/layout/orgChart1"/>
    <dgm:cxn modelId="{B7B8DE16-E836-45C5-9FBF-6C98BFEBB873}" type="presParOf" srcId="{DD99B45A-5A90-443D-BFBE-4362F3EDD44A}" destId="{30AD7FDF-FD03-4F4E-A454-249EB78A9D72}" srcOrd="7" destOrd="0" presId="urn:microsoft.com/office/officeart/2005/8/layout/orgChart1"/>
    <dgm:cxn modelId="{203F7CF0-A019-4FED-AC9A-CEF45594C19C}" type="presParOf" srcId="{30AD7FDF-FD03-4F4E-A454-249EB78A9D72}" destId="{BC4972D4-11F5-4EE5-AB00-40A7DE75A9DB}" srcOrd="0" destOrd="0" presId="urn:microsoft.com/office/officeart/2005/8/layout/orgChart1"/>
    <dgm:cxn modelId="{2CF5D0AC-713C-4CC7-ABE1-8D16AF6452C4}" type="presParOf" srcId="{BC4972D4-11F5-4EE5-AB00-40A7DE75A9DB}" destId="{E79075CB-B74A-41FF-A7BB-0E50EC6B3BC7}" srcOrd="0" destOrd="0" presId="urn:microsoft.com/office/officeart/2005/8/layout/orgChart1"/>
    <dgm:cxn modelId="{FE696E12-22C2-4B59-97DB-08BE8AF96694}" type="presParOf" srcId="{BC4972D4-11F5-4EE5-AB00-40A7DE75A9DB}" destId="{7AF80698-A887-4335-9037-E2531FF1416B}" srcOrd="1" destOrd="0" presId="urn:microsoft.com/office/officeart/2005/8/layout/orgChart1"/>
    <dgm:cxn modelId="{B0AFD45A-9B66-4750-997A-E66F50B84533}" type="presParOf" srcId="{30AD7FDF-FD03-4F4E-A454-249EB78A9D72}" destId="{C5C5AE23-EBF1-413F-B520-8A2766949B7F}" srcOrd="1" destOrd="0" presId="urn:microsoft.com/office/officeart/2005/8/layout/orgChart1"/>
    <dgm:cxn modelId="{516D67AE-558C-4E1A-82E8-B6646C33E436}" type="presParOf" srcId="{30AD7FDF-FD03-4F4E-A454-249EB78A9D72}" destId="{19AA2913-6EAE-46ED-913E-A1D5E003C44D}" srcOrd="2" destOrd="0" presId="urn:microsoft.com/office/officeart/2005/8/layout/orgChart1"/>
    <dgm:cxn modelId="{4FA1FA9D-0EA4-496B-B468-C670C19C8AA1}" type="presParOf" srcId="{622CD1F5-B2FC-4794-82B9-612A2D810B4B}" destId="{CABD6404-C5F8-4EA8-B28E-D4ADB64F1C6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0907-DCE6-4E43-9D98-126806C136C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B298-E013-4BCE-BAC7-ADCAE9D33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0907-DCE6-4E43-9D98-126806C136C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B298-E013-4BCE-BAC7-ADCAE9D33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0907-DCE6-4E43-9D98-126806C136C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B298-E013-4BCE-BAC7-ADCAE9D33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0907-DCE6-4E43-9D98-126806C136C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B298-E013-4BCE-BAC7-ADCAE9D33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0907-DCE6-4E43-9D98-126806C136C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B298-E013-4BCE-BAC7-ADCAE9D33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0907-DCE6-4E43-9D98-126806C136C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B298-E013-4BCE-BAC7-ADCAE9D33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0907-DCE6-4E43-9D98-126806C136C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B298-E013-4BCE-BAC7-ADCAE9D33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0907-DCE6-4E43-9D98-126806C136C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B298-E013-4BCE-BAC7-ADCAE9D33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0907-DCE6-4E43-9D98-126806C136C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B298-E013-4BCE-BAC7-ADCAE9D33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0907-DCE6-4E43-9D98-126806C136C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B298-E013-4BCE-BAC7-ADCAE9D33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0907-DCE6-4E43-9D98-126806C136C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B298-E013-4BCE-BAC7-ADCAE9D33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08E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90907-DCE6-4E43-9D98-126806C136C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8B298-E013-4BCE-BAC7-ADCAE9D33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4724370"/>
          </a:xfrm>
          <a:prstGeom prst="rect">
            <a:avLst/>
          </a:prstGeom>
          <a:gradFill flip="none" rotWithShape="1">
            <a:gsLst>
              <a:gs pos="0">
                <a:srgbClr val="F08EE4">
                  <a:tint val="66000"/>
                  <a:satMod val="160000"/>
                </a:srgbClr>
              </a:gs>
              <a:gs pos="50000">
                <a:srgbClr val="F08EE4">
                  <a:tint val="44500"/>
                  <a:satMod val="160000"/>
                </a:srgbClr>
              </a:gs>
              <a:gs pos="100000">
                <a:srgbClr val="F08EE4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 Центр образования № 44 имени маршала героя Советского Союза Г.К. Жукова учебный корпус № 2 «Улыбка» города Тула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Сочетание психолого-педагогической работы с педагогической коррекцией в практике работы специалистов службы сопровождения и воспитателя. </a:t>
            </a:r>
            <a:endParaRPr lang="ru-RU" sz="1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im1-tub-ru.yandex.net/i?id=94c6e09528dac6ce8cfb490abd1c39e0&amp;n=33&amp;h=215&amp;w=33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l="4167" t="2138" r="73611"/>
          <a:stretch>
            <a:fillRect/>
          </a:stretch>
        </p:blipFill>
        <p:spPr bwMode="auto">
          <a:xfrm>
            <a:off x="755576" y="3562381"/>
            <a:ext cx="1152128" cy="3295619"/>
          </a:xfrm>
          <a:prstGeom prst="rect">
            <a:avLst/>
          </a:prstGeom>
          <a:noFill/>
        </p:spPr>
      </p:pic>
      <p:pic>
        <p:nvPicPr>
          <p:cNvPr id="26630" name="Picture 6" descr="https://im1-tub-ru.yandex.net/i?id=616f55e8db3ccbfd32d44866501e54d4&amp;n=33&amp;h=215&amp;w=17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2708920"/>
            <a:ext cx="1685925" cy="2047876"/>
          </a:xfrm>
          <a:prstGeom prst="rect">
            <a:avLst/>
          </a:prstGeom>
          <a:noFill/>
        </p:spPr>
      </p:pic>
      <p:pic>
        <p:nvPicPr>
          <p:cNvPr id="26632" name="Picture 8" descr="https://im1-tub-ru.yandex.net/i?id=0d4d4e081ccd4a6269e07dc091ffc38a&amp;n=33&amp;h=215&amp;w=28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26341" r="23611"/>
          <a:stretch>
            <a:fillRect/>
          </a:stretch>
        </p:blipFill>
        <p:spPr bwMode="auto">
          <a:xfrm>
            <a:off x="4283968" y="4581128"/>
            <a:ext cx="1368152" cy="2047876"/>
          </a:xfrm>
          <a:prstGeom prst="rect">
            <a:avLst/>
          </a:prstGeom>
          <a:noFill/>
        </p:spPr>
      </p:pic>
      <p:sp>
        <p:nvSpPr>
          <p:cNvPr id="26634" name="AutoShape 10" descr="http://%D0%B0%D0%B1%D0%B263.%D1%80%D1%84/d/399590/d/%D0%B0%D1%80%D1%82_11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6" name="AutoShape 12" descr="http://%D0%B0%D0%B1%D0%B263.%D1%80%D1%84/d/399590/d/%D0%B0%D1%80%D1%82_11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8" name="AutoShape 14" descr="http://%D0%B0%D0%B1%D0%B263.%D1%80%D1%84/d/399590/d/%D0%B0%D1%80%D1%82_11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0" name="AutoShape 16" descr="http://%D0%B0%D0%B1%D0%B263.%D1%80%D1%84/d/399590/d/%D0%B0%D1%80%D1%82_11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42" name="Picture 18" descr="https://im1-tub-ru.yandex.net/i?id=54d7d487cd752449d205c7ec95445f3d&amp;n=33&amp;h=215&amp;w=23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5877"/>
          <a:stretch>
            <a:fillRect/>
          </a:stretch>
        </p:blipFill>
        <p:spPr bwMode="auto">
          <a:xfrm>
            <a:off x="7452320" y="3717032"/>
            <a:ext cx="1349733" cy="2249328"/>
          </a:xfrm>
          <a:prstGeom prst="rect">
            <a:avLst/>
          </a:prstGeom>
          <a:noFill/>
        </p:spPr>
      </p:pic>
      <p:pic>
        <p:nvPicPr>
          <p:cNvPr id="26644" name="Picture 20" descr="https://fs00.infourok.ru/images/doc/16/21069/hello_html_3aa97bfa.png"/>
          <p:cNvPicPr>
            <a:picLocks noChangeAspect="1" noChangeArrowheads="1"/>
          </p:cNvPicPr>
          <p:nvPr/>
        </p:nvPicPr>
        <p:blipFill>
          <a:blip r:embed="rId6" cstate="print"/>
          <a:srcRect l="448" r="503" b="54"/>
          <a:stretch>
            <a:fillRect/>
          </a:stretch>
        </p:blipFill>
        <p:spPr bwMode="auto">
          <a:xfrm rot="1605026">
            <a:off x="5220072" y="5589240"/>
            <a:ext cx="588065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21462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Итог проекта  -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сборник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стихотворений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сочиняем»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ALLDAY - народный сайт о дизайне &quot; Страница 3298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EDECDC"/>
              </a:clrFrom>
              <a:clrTo>
                <a:srgbClr val="EDEC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367240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852936"/>
            <a:ext cx="7322740" cy="3739728"/>
          </a:xfrm>
          <a:prstGeom prst="rect">
            <a:avLst/>
          </a:prstGeom>
        </p:spPr>
      </p:pic>
      <p:pic>
        <p:nvPicPr>
          <p:cNvPr id="6" name="Picture 20" descr="https://fs00.infourok.ru/images/doc/16/21069/hello_html_3aa97bfa.png"/>
          <p:cNvPicPr>
            <a:picLocks noChangeAspect="1" noChangeArrowheads="1"/>
          </p:cNvPicPr>
          <p:nvPr/>
        </p:nvPicPr>
        <p:blipFill>
          <a:blip r:embed="rId4" cstate="print"/>
          <a:srcRect l="448" r="503" b="54"/>
          <a:stretch>
            <a:fillRect/>
          </a:stretch>
        </p:blipFill>
        <p:spPr bwMode="auto">
          <a:xfrm rot="1629241">
            <a:off x="4980239" y="5978355"/>
            <a:ext cx="686434" cy="100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01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775" y="101600"/>
            <a:ext cx="9039225" cy="675639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вами сборник стихотворений, созданных воспитанниками подготовительной к школе компенсирующей группы для детей с ОНР.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Это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рода творческий отчет раскрывает не только неординарные литературные  способности детей, но и  является конечный результатом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плодотворной  коррекционно-развивающей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и коррекции речи дошкольников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непосредственной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и коррекцию речи, 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познакомились с творчеством детских поэтов 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писателей (С. Михалковым, 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Барто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 Маршаком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Чуковским). Воспитанники не только с увлечением слушали, 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заучивали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наизусть, читали самостоятельно понравившиеся 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стихотворения, но и сочиняли свои собственные стихи, 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подбирали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выполняли к ним иллюстрации.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активную помощь в создании сборника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стихов особую благодарность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хочется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выразить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воспитателям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Славной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Алле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Владимировне, Матвеевой Валентине Ивановне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 же родителям воспитанников.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Мусульманский-Репетиторский Центр"/>
          <p:cNvPicPr/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9" t="2192" r="1188" b="1316"/>
          <a:stretch/>
        </p:blipFill>
        <p:spPr bwMode="auto">
          <a:xfrm>
            <a:off x="6804248" y="4653136"/>
            <a:ext cx="1979712" cy="20151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953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3245200"/>
            <a:ext cx="2377999" cy="3612800"/>
          </a:xfrm>
          <a:prstGeom prst="rect">
            <a:avLst/>
          </a:prstGeom>
        </p:spPr>
      </p:pic>
      <p:pic>
        <p:nvPicPr>
          <p:cNvPr id="4" name="Рисунок 3" descr="инфо-БУМ: Кошки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61048"/>
            <a:ext cx="2057053" cy="27809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Кукла                                                                 Котенок</a:t>
            </a:r>
            <a:endParaRPr lang="ru-RU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Моя кукла весела,                                       Любит мой котенок </a:t>
            </a:r>
            <a:endParaRPr lang="ru-RU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Улыбается всегда.                                        Молоко лакать  </a:t>
            </a:r>
            <a:endParaRPr lang="ru-RU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играть ее беру,                                        Любит мой котенок</a:t>
            </a:r>
            <a:endParaRPr lang="ru-RU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Оторваться не могу!                                     Весело играть.</a:t>
            </a:r>
            <a:endParaRPr lang="ru-RU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Погодина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Ксения.</a:t>
            </a:r>
            <a:endParaRPr lang="ru-RU" dirty="0"/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865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Мышки могли бы поделить сыр и на шесть, и на восемь частей - Фото 33 - Дроби - Счёт - Фотосайт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2616518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Мышки                  Бабушка и кошка  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Серенькие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мышки,               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Моя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серенькая кошка</a:t>
            </a:r>
            <a:endParaRPr lang="ru-RU" sz="15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Мышки – шалунишки.                       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Поспать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любит на окошке.</a:t>
            </a:r>
            <a:endParaRPr lang="ru-RU" sz="15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Сыр под лавочкой нашли,                     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бабушка моя</a:t>
            </a:r>
            <a:endParaRPr lang="ru-RU" sz="15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Сыр поели, спать пошли.                  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Любит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кресле спать она.</a:t>
            </a:r>
            <a:endParaRPr lang="ru-RU" sz="15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НовиковЕгор</a:t>
            </a:r>
            <a:r>
              <a:rPr lang="ru-RU" sz="2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                            </a:t>
            </a:r>
            <a:r>
              <a:rPr lang="en-US" sz="26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26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Макеев </a:t>
            </a:r>
            <a:r>
              <a:rPr lang="ru-RU" sz="2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Максим.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204864"/>
            <a:ext cx="2028857" cy="2679622"/>
          </a:xfrm>
          <a:prstGeom prst="rect">
            <a:avLst/>
          </a:prstGeom>
        </p:spPr>
      </p:pic>
      <p:pic>
        <p:nvPicPr>
          <p:cNvPr id="8" name="Picture 2" descr="Анимационная картинка. Бабушка в кресле-качалке - Галина Владимировна Лузан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33056"/>
            <a:ext cx="1872208" cy="268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Отрисованные новогодние PNG картинки. &quot; Страница 2 &quot; ALLDAY …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r="11158"/>
          <a:stretch/>
        </p:blipFill>
        <p:spPr bwMode="auto">
          <a:xfrm>
            <a:off x="0" y="3356992"/>
            <a:ext cx="1995701" cy="225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Веселые картинки для детей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96952"/>
            <a:ext cx="2532158" cy="325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                                                                      Бабочка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ходите, девочки                                                   Бабочка-красавица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каток,                                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Детям очень нравится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идите, девочки                                                      К цветку бабочка летит,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урок!                                   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Нас нектаром угостит.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Наумов Илья.                                             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Иванова Маша.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Бабочка на цветке - Картинки бабочки анимашки - Красивые картинки анимации - Красивые картинки анимашки и блестяшки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959" y="2500311"/>
            <a:ext cx="2858691" cy="381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72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к правильно учить уроки Развивающие занятия для детей дом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2448272" cy="345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Распознаем эмоции по мимике и интонациям голоса - ТЕАТРАЛИЗОВАННЫЕ ЗАНЯТИЯ - ЗАНЯТИЯ В ДЕТСКОМ САДУ - Каталог файлов - МАЛЕНЬКА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29000"/>
            <a:ext cx="3168566" cy="3063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Тетрадь                                                         </a:t>
            </a:r>
            <a:r>
              <a:rPr lang="en-US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Хорошая погода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Гриша, не ходи гулять,                                   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Ах, как ярко светит солнце,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 ждет тебя тетрадь!                                  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Раскрывай скорей оконце!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Харченко Настя.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Выходи скорей гулять,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Бегать, прыгать и скакать!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Быков Антон.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47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Игрушка Медведь светло-коричневый 26 см - Легогош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2468545" cy="328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МБДОУ д/с 13/38 - Группы детского сада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45024"/>
            <a:ext cx="1800200" cy="29249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Зайчик                                                       </a:t>
            </a:r>
            <a:r>
              <a:rPr lang="en-US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Мишка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Мой веселый зайчик,                                    Мишка косолапый, - 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Словно попугайчик                                      Я его люблю.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Прыгает и скачет,                                         Мишка косолапый, - 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совсем не плачет.                                      В гости с ним хожу.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0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Клеменчев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Гриша.                                       </a:t>
            </a:r>
            <a:r>
              <a:rPr lang="en-US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20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Хилькович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Маша.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18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quot;Синяя птица&quot;: темы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3485628" cy="352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Цветок                                                             </a:t>
            </a:r>
            <a:r>
              <a:rPr lang="en-US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Ученик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Мой цветок растет большой,                           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Шел из школы ученик             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Будет вечно он такой.                                      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Потерял он свой дневник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Я цветочек поливаю,                                       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Видит – нету дневника,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И его я обожаю!                                               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Испугался он слегка.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Воропаева Кира.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Учитель Татьяна Писаревская Портфолио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15000" b="4777"/>
          <a:stretch/>
        </p:blipFill>
        <p:spPr bwMode="auto">
          <a:xfrm>
            <a:off x="4716016" y="3068960"/>
            <a:ext cx="1920949" cy="3429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681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ованные мыши, мышата, крысы для детских коллажей - клипар…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/>
          <a:stretch/>
        </p:blipFill>
        <p:spPr bwMode="auto">
          <a:xfrm>
            <a:off x="0" y="2978150"/>
            <a:ext cx="3448050" cy="20380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Скрап-набор &quot;Homespun Christmas&quot;. Обсуждение на LiveInternet - Российский Сервис Онлайн-Дневников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157192"/>
            <a:ext cx="1076325" cy="14227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Мышка и шишка                                              </a:t>
            </a:r>
            <a:r>
              <a:rPr lang="en-US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Сашины игрушки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норы бежала мышка,                             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Жили-были две игрушки 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полу лежала шишка.                               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лежали на подушке.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Мышка шишку подняла                          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Саша подошел к подушке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 нору к себе взяла.                                    И нашел еще игрушки.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Гордеев Семен.  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Детская подушка Primavelle, купить за 400 руб - Подушки и одеяла для новорожденных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t="117" r="19" b="328"/>
          <a:stretch/>
        </p:blipFill>
        <p:spPr bwMode="auto">
          <a:xfrm>
            <a:off x="4572000" y="3212976"/>
            <a:ext cx="2470546" cy="222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расивые Картинки Мягкие игрушки бесплатно, картинки про любовь, на - 31 May 2013 - Blog - In-business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" t="4920" b="7819"/>
          <a:stretch/>
        </p:blipFill>
        <p:spPr bwMode="auto">
          <a:xfrm>
            <a:off x="4788024" y="4005064"/>
            <a:ext cx="2289910" cy="236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01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Еще одни пингвины от 14.09.2012 помет Н - Страница 3 - ФОРУМ О МЕЙН КУНАХ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9" r="2258" b="5031"/>
          <a:stretch/>
        </p:blipFill>
        <p:spPr bwMode="auto">
          <a:xfrm>
            <a:off x="251520" y="3573016"/>
            <a:ext cx="2463081" cy="16534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Детская студия &quot;КОРАБЛИК&quot; - Для воспитателей детских садов -…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08720"/>
            <a:ext cx="2016224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1"/>
            <a:ext cx="9144000" cy="68579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Корабль                                                      </a:t>
            </a:r>
            <a:r>
              <a:rPr lang="en-US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Голодные мышки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Плыву на белом корабле                                     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Мышки-шалунишки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к неизведанной земле.                                       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Кушали коврижки.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Хочу землю ту открыть,                                       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Съели все коврижки,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 было веселее жить.                                       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Принялись за книжки.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сгрызли  книжки,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Убежали мышки.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оврижка медовая - Рецепты сладостей и десертов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97152"/>
            <a:ext cx="1569244" cy="172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020272" y="4077072"/>
            <a:ext cx="1735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Сударев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Алеша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4" name="Рисунок 3" descr="Хорошая книга даёт плоды, порождая другие книги, её слава ширится из - Картинка 3470/5"/>
          <p:cNvPicPr/>
          <p:nvPr/>
        </p:nvPicPr>
        <p:blipFill rotWithShape="1">
          <a:blip r:embed="rId5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" t="1743" r="3143" b="4638"/>
          <a:stretch/>
        </p:blipFill>
        <p:spPr bwMode="auto">
          <a:xfrm>
            <a:off x="3275856" y="4221088"/>
            <a:ext cx="1502569" cy="19611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904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4608512"/>
          </a:xfrm>
          <a:gradFill flip="none" rotWithShape="1">
            <a:gsLst>
              <a:gs pos="0">
                <a:srgbClr val="F08EE4">
                  <a:tint val="66000"/>
                  <a:satMod val="160000"/>
                </a:srgbClr>
              </a:gs>
              <a:gs pos="50000">
                <a:srgbClr val="F08EE4">
                  <a:tint val="44500"/>
                  <a:satMod val="160000"/>
                </a:srgbClr>
              </a:gs>
              <a:gs pos="100000">
                <a:srgbClr val="F08EE4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Специфика работы специалистов службы сопровождения в дошкольной образовательной организации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-дошкольник не способен самостоятельно заявит о своих проблемах;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-запрос на проблему формирует не сам ребенок, а педагог, родитель;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-ребенок будет сотрудничать с педагогом только тогда, когда ему это интересно;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-дошкольник не может осознанно ставить перед собой цель и направленно двигаться к ее достижению;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ttps://im1-tub-ru.yandex.net/i?id=616f55e8db3ccbfd32d44866501e54d4&amp;n=33&amp;h=215&amp;w=17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653136"/>
            <a:ext cx="1685925" cy="2047876"/>
          </a:xfrm>
          <a:prstGeom prst="rect">
            <a:avLst/>
          </a:prstGeom>
          <a:noFill/>
        </p:spPr>
      </p:pic>
      <p:pic>
        <p:nvPicPr>
          <p:cNvPr id="8" name="Picture 18" descr="https://im1-tub-ru.yandex.net/i?id=54d7d487cd752449d205c7ec95445f3d&amp;n=33&amp;h=215&amp;w=23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5877"/>
          <a:stretch>
            <a:fillRect/>
          </a:stretch>
        </p:blipFill>
        <p:spPr bwMode="auto">
          <a:xfrm>
            <a:off x="3275856" y="4608672"/>
            <a:ext cx="1349733" cy="2249328"/>
          </a:xfrm>
          <a:prstGeom prst="rect">
            <a:avLst/>
          </a:prstGeom>
          <a:noFill/>
        </p:spPr>
      </p:pic>
      <p:pic>
        <p:nvPicPr>
          <p:cNvPr id="9" name="Picture 8" descr="https://im1-tub-ru.yandex.net/i?id=0d4d4e081ccd4a6269e07dc091ffc38a&amp;n=33&amp;h=215&amp;w=28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26341" r="23611"/>
          <a:stretch>
            <a:fillRect/>
          </a:stretch>
        </p:blipFill>
        <p:spPr bwMode="auto">
          <a:xfrm>
            <a:off x="6012160" y="4509120"/>
            <a:ext cx="1368152" cy="2047876"/>
          </a:xfrm>
          <a:prstGeom prst="rect">
            <a:avLst/>
          </a:prstGeom>
          <a:noFill/>
        </p:spPr>
      </p:pic>
      <p:pic>
        <p:nvPicPr>
          <p:cNvPr id="10" name="Picture 20" descr="https://fs00.infourok.ru/images/doc/16/21069/hello_html_3aa97bfa.png"/>
          <p:cNvPicPr>
            <a:picLocks noChangeAspect="1" noChangeArrowheads="1"/>
          </p:cNvPicPr>
          <p:nvPr/>
        </p:nvPicPr>
        <p:blipFill>
          <a:blip r:embed="rId5" cstate="print"/>
          <a:srcRect l="448" r="503" b="54"/>
          <a:stretch>
            <a:fillRect/>
          </a:stretch>
        </p:blipFill>
        <p:spPr bwMode="auto">
          <a:xfrm rot="1792368">
            <a:off x="6944231" y="5380687"/>
            <a:ext cx="588065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&amp;Scy;&amp;acy;&amp;dcy;&amp;ocy;&amp;vcy;&amp;acy;&amp;yacy; &amp;fcy;&amp;icy;&amp;gcy;&amp;ucy;&amp;rcy;&amp;acy; &amp;Acy;&amp;ncy;&amp;gcy;&amp;iecy;&amp;lcy; &amp;scy; &amp;kcy;&amp;ocy;&amp;rcy;&amp;zcy;&amp;icy;&amp;ncy;&amp;kcy;&amp;ocy;&amp;jcy; 44&amp;scy;&amp;mcy; &amp;fcy;&amp;pcy; 057 &amp;kcy;&amp;ucy;&amp;pcy;&amp;icy;&amp;tcy;&amp;softcy; &amp;vcy; &amp;Mcy;&amp;ocy;&amp;scy;&amp;kcy;&amp;vcy;&amp;iecy; &amp;ncy;&amp;acy; Avito - &amp;Bcy;&amp;iecy;&amp;scy;&amp;pcy;&amp;lcy;&amp;acy;&amp;tcy;&amp;ncy;&amp;ycy;&amp;iecy; &amp;ocy;&amp;bcy;&amp;hardcy;&amp;yacy;&amp;vcy;&amp;lcy;&amp;iecy;&amp;ncy;&amp;icy;&amp;yacy; &amp;ncy;&amp;acy; &amp;scy;&amp;acy;&amp;jcy;&amp;tcy;&amp;iecy; Avito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3068960"/>
            <a:ext cx="2520280" cy="353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01208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 smtClean="0">
                <a:latin typeface="Times New Roman"/>
                <a:ea typeface="Calibri"/>
                <a:cs typeface="Times New Roman"/>
              </a:rPr>
              <a:t>         Мой дом                                                                Мишка 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 smtClean="0">
                <a:latin typeface="Calibri"/>
                <a:ea typeface="Calibri"/>
                <a:cs typeface="Times New Roman"/>
              </a:rPr>
            </a:br>
            <a:r>
              <a:rPr lang="ru-RU" sz="1600" dirty="0" smtClean="0">
                <a:latin typeface="Calibri"/>
                <a:ea typeface="Calibri"/>
                <a:cs typeface="Times New Roman"/>
              </a:rPr>
              <a:t>        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Папина рубашка                                                   Шел по лесу бурый мишка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 smtClean="0">
                <a:latin typeface="Calibri"/>
                <a:ea typeface="Calibri"/>
                <a:cs typeface="Times New Roman"/>
              </a:rPr>
            </a:br>
            <a:r>
              <a:rPr lang="ru-RU" sz="1600" dirty="0" smtClean="0">
                <a:latin typeface="Calibri"/>
                <a:ea typeface="Calibri"/>
                <a:cs typeface="Times New Roman"/>
              </a:rPr>
              <a:t>         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На вешалке висит.                                                В лоб попала ему шишка.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 smtClean="0">
                <a:latin typeface="Calibri"/>
                <a:ea typeface="Calibri"/>
                <a:cs typeface="Times New Roman"/>
              </a:rPr>
            </a:br>
            <a:r>
              <a:rPr lang="ru-RU" sz="1600" dirty="0" smtClean="0">
                <a:latin typeface="Calibri"/>
                <a:ea typeface="Calibri"/>
                <a:cs typeface="Times New Roman"/>
              </a:rPr>
              <a:t>         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Кошка одна                                                           Обернулся, видит – кошка,-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 smtClean="0">
                <a:latin typeface="Calibri"/>
                <a:ea typeface="Calibri"/>
                <a:cs typeface="Times New Roman"/>
              </a:rPr>
            </a:br>
            <a:r>
              <a:rPr lang="ru-RU" sz="1600" dirty="0" smtClean="0">
                <a:latin typeface="Calibri"/>
                <a:ea typeface="Calibri"/>
                <a:cs typeface="Times New Roman"/>
              </a:rPr>
              <a:t>         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На окошке сидит.                                                  Быстро спрятался в лукошко.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 smtClean="0">
                <a:latin typeface="Calibri"/>
                <a:ea typeface="Calibri"/>
                <a:cs typeface="Times New Roman"/>
              </a:rPr>
            </a:br>
            <a:r>
              <a:rPr lang="ru-RU" sz="1600" dirty="0" smtClean="0">
                <a:latin typeface="Calibri"/>
                <a:ea typeface="Calibri"/>
                <a:cs typeface="Times New Roman"/>
              </a:rPr>
              <a:t>          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Братик Мишка                                                                    </a:t>
            </a:r>
            <a:r>
              <a:rPr lang="ru-RU" sz="2000" i="1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ru-RU" sz="2000" i="1" dirty="0" err="1" smtClean="0">
                <a:latin typeface="Times New Roman"/>
                <a:ea typeface="Calibri"/>
                <a:cs typeface="Times New Roman"/>
              </a:rPr>
              <a:t>Авдокушин</a:t>
            </a:r>
            <a:r>
              <a:rPr lang="ru-RU" sz="2000" i="1" dirty="0" smtClean="0">
                <a:latin typeface="Times New Roman"/>
                <a:ea typeface="Calibri"/>
                <a:cs typeface="Times New Roman"/>
              </a:rPr>
              <a:t>  Артем</a:t>
            </a:r>
            <a:br>
              <a:rPr lang="ru-RU" sz="2000" i="1" dirty="0" smtClean="0">
                <a:latin typeface="Times New Roman"/>
                <a:ea typeface="Calibri"/>
                <a:cs typeface="Times New Roman"/>
              </a:rPr>
            </a:br>
            <a:r>
              <a:rPr lang="ru-RU" sz="2000" i="1" dirty="0" smtClean="0">
                <a:latin typeface="Times New Roman"/>
                <a:ea typeface="Calibri"/>
                <a:cs typeface="Times New Roman"/>
              </a:rPr>
              <a:t>       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На подушке спит.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 smtClean="0">
                <a:latin typeface="Calibri"/>
                <a:ea typeface="Calibri"/>
                <a:cs typeface="Times New Roman"/>
              </a:rPr>
            </a:br>
            <a:r>
              <a:rPr lang="ru-RU" sz="2000" i="1" dirty="0" smtClean="0">
                <a:latin typeface="Times New Roman"/>
                <a:ea typeface="Calibri"/>
                <a:cs typeface="Times New Roman"/>
              </a:rPr>
              <a:t>                 Сафонова Вероника</a:t>
            </a:r>
            <a:r>
              <a:rPr lang="ru-RU" sz="3600" i="1" dirty="0" smtClean="0">
                <a:latin typeface="Times New Roman"/>
                <a:ea typeface="Calibri"/>
                <a:cs typeface="Times New Roman"/>
              </a:rPr>
              <a:t>                      </a:t>
            </a:r>
            <a:endParaRPr lang="ru-RU" sz="3600" dirty="0"/>
          </a:p>
        </p:txBody>
      </p:sp>
      <p:pic>
        <p:nvPicPr>
          <p:cNvPr id="6" name="Рисунок 5" descr="&amp;Kcy;&amp;acy;&amp;kcy; &amp;scy;&amp;shcy;&amp;icy;&amp;tcy;&amp;softcy; &amp;lcy;&amp;iecy;&amp;tcy;&amp;ncy;&amp;icy;&amp;jcy; &amp;scy;&amp;acy;&amp;rcy;&amp;acy;&amp;fcy;&amp;acy;&amp;ncy; &amp;icy;&amp;zcy; &amp;mcy;&amp;ucy;&amp;zhcy;&amp;scy;&amp;kcy;&amp;ocy;&amp;jcy; &amp;rcy;&amp;ucy;&amp;bcy;&amp;acy;&amp;shcy;&amp;kcy;&amp;icy;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00" t="1400" r="11000"/>
          <a:stretch>
            <a:fillRect/>
          </a:stretch>
        </p:blipFill>
        <p:spPr bwMode="auto">
          <a:xfrm>
            <a:off x="323528" y="4653136"/>
            <a:ext cx="1330447" cy="163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&amp;ucy; &amp;ocy;&amp;kcy;&amp;ocy;&amp;shcy;&amp;kcy;&amp;acy; &amp;scy;&amp;icy;&amp;dcy;&amp;icy;&amp;tcy; &amp;kcy;&amp;ocy;&amp;shcy;&amp;kcy;&amp;acy;... . - &amp;Zcy;&amp;ocy;&amp;yacy;, 77 &amp;lcy;&amp;iecy;&amp;tcy; - &amp;Scy;&amp;iecy;&amp;tcy;&amp;softcy; &amp;zcy;&amp;ncy;&amp;acy;&amp;kcy;&amp;ocy;&amp;mcy;&amp;scy;&amp;tcy;&amp;vcy; &amp;Mcy;&amp;acy;&amp;mcy;&amp;bcy;&amp;acy;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27784" y="620688"/>
            <a:ext cx="2016224" cy="245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&amp;Zcy;&amp;acy; &amp;ocy;&amp;kcy;&amp;ocy;&amp;shcy;&amp;kcy;&amp;ocy;&amp;mcy; &amp;vcy;&amp;iecy;&amp;chcy;&amp;iecy;&amp;rcy; &amp;Pcy;&amp;ocy;&amp;tcy;&amp;iecy;&amp;shcy;&amp;kcy;&amp;icy; &amp;pcy;&amp;iecy;&amp;rcy;&amp;iecy;&amp;dcy; &amp;scy;&amp;ncy;&amp;ocy;&amp;mcy; &amp;Pcy;&amp;ocy;&amp;tcy;&amp;iecy;&amp;shcy;&amp;kcy;&amp;icy; &amp;icy; &amp;pcy;&amp;acy;&amp;lcy;&amp;softcy;&amp;chcy;&amp;icy;&amp;kcy;&amp;ocy;&amp;vcy;&amp;ycy;&amp;iecy; &amp;icy;&amp;gcy;&amp;rcy;&amp;ycy;"/>
          <p:cNvPicPr/>
          <p:nvPr/>
        </p:nvPicPr>
        <p:blipFill>
          <a:blip r:embed="rId5" cstate="print">
            <a:clrChange>
              <a:clrFrom>
                <a:srgbClr val="FBFAF8"/>
              </a:clrFrom>
              <a:clrTo>
                <a:srgbClr val="FBFAF8">
                  <a:alpha val="0"/>
                </a:srgbClr>
              </a:clrTo>
            </a:clrChange>
          </a:blip>
          <a:srcRect t="4000" b="8000"/>
          <a:stretch>
            <a:fillRect/>
          </a:stretch>
        </p:blipFill>
        <p:spPr bwMode="auto">
          <a:xfrm>
            <a:off x="1907704" y="4509120"/>
            <a:ext cx="2385520" cy="178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&amp;Ucy;&amp;dcy;&amp;icy;&amp;vcy;&amp;icy;&amp;tcy;&amp;iecy;&amp;lcy;&amp;softcy;&amp;ncy;&amp;ycy;&amp;iecy; &amp;ocy;&amp;pcy;&amp;ycy;&amp;tcy;&amp;ycy; &amp;scy; &amp;rcy;&amp;acy;&amp;scy;&amp;tcy;&amp;iecy;&amp;ncy;&amp;icy;&amp;yacy;&amp;mcy;&amp;icy;"/>
          <p:cNvPicPr/>
          <p:nvPr/>
        </p:nvPicPr>
        <p:blipFill>
          <a:blip r:embed="rId6" cstate="print">
            <a:clrChange>
              <a:clrFrom>
                <a:srgbClr val="FEFAFB"/>
              </a:clrFrom>
              <a:clrTo>
                <a:srgbClr val="FEFAFB">
                  <a:alpha val="0"/>
                </a:srgbClr>
              </a:clrTo>
            </a:clrChange>
          </a:blip>
          <a:srcRect l="17391" t="9734" r="21739" b="7080"/>
          <a:stretch>
            <a:fillRect/>
          </a:stretch>
        </p:blipFill>
        <p:spPr bwMode="auto">
          <a:xfrm rot="1987069">
            <a:off x="5596298" y="2736536"/>
            <a:ext cx="30216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&amp;Mcy;&amp;acy;&amp;tcy;&amp;iecy;&amp;rcy;&amp;icy;&amp;acy;&amp;lcy;&amp;ycy; &amp;zcy;&amp;acy; 01.11.2007 &quot; &amp;Ucy;&amp;rcy;&amp;ocy;&amp;kcy;&amp;icy; Photoshop, &amp;scy;&amp;tcy;&amp;acy;&amp;tcy;&amp;softcy;&amp;icy;, &amp;kcy;&amp;icy;&amp;scy;&amp;tcy;&amp;icy; &amp;dcy;&amp;lcy;&amp;yacy; photoshop, &amp;icy;&amp;lcy;&amp;lcy;&amp;yucy;&amp;scy;&amp;tcy;&amp;rcy;&amp;acy;&amp;tscy;&amp;icy;&amp;icy;, &amp;kcy;&amp;lcy;&amp;icy;&amp;pcy;&amp;acy;&amp;rcy;&amp;tcy;&amp;ycy; - iArtz.ru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53" t="3675" r="23483"/>
          <a:stretch>
            <a:fillRect/>
          </a:stretch>
        </p:blipFill>
        <p:spPr bwMode="auto">
          <a:xfrm>
            <a:off x="7380312" y="4797152"/>
            <a:ext cx="1341107" cy="144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ГМО уч-логопедов-02.2022\IMG-20210426-WA0025.jpg"/>
          <p:cNvPicPr>
            <a:picLocks noChangeAspect="1" noChangeArrowheads="1"/>
          </p:cNvPicPr>
          <p:nvPr/>
        </p:nvPicPr>
        <p:blipFill>
          <a:blip r:embed="rId2" cstate="print"/>
          <a:srcRect t="1" b="61"/>
          <a:stretch>
            <a:fillRect/>
          </a:stretch>
        </p:blipFill>
        <p:spPr bwMode="auto">
          <a:xfrm>
            <a:off x="179512" y="1988840"/>
            <a:ext cx="4296318" cy="4320480"/>
          </a:xfrm>
          <a:prstGeom prst="rect">
            <a:avLst/>
          </a:prstGeom>
          <a:noFill/>
        </p:spPr>
      </p:pic>
      <p:pic>
        <p:nvPicPr>
          <p:cNvPr id="1027" name="Picture 3" descr="C:\Users\User\Desktop\ГМО уч-логопедов-02.2022\IMG-20210426-WA0022.jpg"/>
          <p:cNvPicPr>
            <a:picLocks noChangeAspect="1" noChangeArrowheads="1"/>
          </p:cNvPicPr>
          <p:nvPr/>
        </p:nvPicPr>
        <p:blipFill>
          <a:blip r:embed="rId3" cstate="print"/>
          <a:srcRect t="7"/>
          <a:stretch>
            <a:fillRect/>
          </a:stretch>
        </p:blipFill>
        <p:spPr bwMode="auto">
          <a:xfrm>
            <a:off x="4860032" y="1988840"/>
            <a:ext cx="3993908" cy="438468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Конкурс чтецов  - стихи собственного сочинения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ГМО уч-логопедов-02.2022\фото-Пушк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5612116" cy="3156815"/>
          </a:xfrm>
          <a:prstGeom prst="rect">
            <a:avLst/>
          </a:prstGeom>
          <a:noFill/>
        </p:spPr>
      </p:pic>
      <p:pic>
        <p:nvPicPr>
          <p:cNvPr id="2051" name="Picture 3" descr="C:\Users\User\Desktop\ГМО уч-логопедов-02.2022\фото-театр.JPG"/>
          <p:cNvPicPr>
            <a:picLocks noChangeAspect="1" noChangeArrowheads="1"/>
          </p:cNvPicPr>
          <p:nvPr/>
        </p:nvPicPr>
        <p:blipFill>
          <a:blip r:embed="rId3" cstate="print"/>
          <a:srcRect l="24" t="93" r="59" b="97"/>
          <a:stretch>
            <a:fillRect/>
          </a:stretch>
        </p:blipFill>
        <p:spPr bwMode="auto">
          <a:xfrm>
            <a:off x="2123728" y="3933056"/>
            <a:ext cx="6336704" cy="265538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96744" y="1124744"/>
            <a:ext cx="3647256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Готовимся с спектаклю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1340768"/>
            <a:ext cx="5400600" cy="461665"/>
          </a:xfrm>
          <a:prstGeom prst="rect">
            <a:avLst/>
          </a:prstGeom>
          <a:gradFill flip="none" rotWithShape="1">
            <a:gsLst>
              <a:gs pos="0">
                <a:srgbClr val="F08EE4">
                  <a:tint val="66000"/>
                  <a:satMod val="160000"/>
                </a:srgbClr>
              </a:gs>
              <a:gs pos="50000">
                <a:srgbClr val="F08EE4">
                  <a:tint val="44500"/>
                  <a:satMod val="160000"/>
                </a:srgbClr>
              </a:gs>
              <a:gs pos="100000">
                <a:srgbClr val="F08EE4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Тренировка- тренинг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71184" cy="936104"/>
          </a:xfrm>
          <a:gradFill flip="none" rotWithShape="1">
            <a:gsLst>
              <a:gs pos="0">
                <a:srgbClr val="F08EE4">
                  <a:tint val="66000"/>
                  <a:satMod val="160000"/>
                </a:srgbClr>
              </a:gs>
              <a:gs pos="50000">
                <a:srgbClr val="F08EE4">
                  <a:tint val="44500"/>
                  <a:satMod val="160000"/>
                </a:srgbClr>
              </a:gs>
              <a:gs pos="100000">
                <a:srgbClr val="F08EE4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Calibri"/>
              </a:rPr>
              <a:t>Направления коррекционно-развивающей деятельности педагога-психолога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43608" y="2132856"/>
          <a:ext cx="7344816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Мусульманский-Репетиторский Центр"/>
          <p:cNvPicPr/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9" t="2192" r="1188" b="1316"/>
          <a:stretch/>
        </p:blipFill>
        <p:spPr bwMode="auto">
          <a:xfrm>
            <a:off x="323528" y="1052736"/>
            <a:ext cx="1331640" cy="13670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404664"/>
            <a:ext cx="6552728" cy="1938992"/>
          </a:xfrm>
          <a:prstGeom prst="rect">
            <a:avLst/>
          </a:prstGeom>
          <a:gradFill flip="none" rotWithShape="1">
            <a:gsLst>
              <a:gs pos="0">
                <a:srgbClr val="F08EE4">
                  <a:tint val="66000"/>
                  <a:satMod val="160000"/>
                </a:srgbClr>
              </a:gs>
              <a:gs pos="50000">
                <a:srgbClr val="F08EE4">
                  <a:tint val="44500"/>
                  <a:satMod val="160000"/>
                </a:srgbClr>
              </a:gs>
              <a:gs pos="100000">
                <a:srgbClr val="F08EE4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Консультирование  это особым образом организованное общение педагога-психолога с воспитанником, специалистами службы сопровождения,  родителями (законными представителями)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Мусульманский-Репетиторский Центр"/>
          <p:cNvPicPr/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9" t="2192" r="1188" b="1316"/>
          <a:stretch/>
        </p:blipFill>
        <p:spPr bwMode="auto">
          <a:xfrm>
            <a:off x="4139952" y="2780928"/>
            <a:ext cx="5004048" cy="3959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0"/>
            <a:ext cx="6552728" cy="4893647"/>
          </a:xfrm>
          <a:prstGeom prst="rect">
            <a:avLst/>
          </a:prstGeom>
          <a:gradFill flip="none" rotWithShape="1">
            <a:gsLst>
              <a:gs pos="0">
                <a:srgbClr val="F08EE4">
                  <a:tint val="66000"/>
                  <a:satMod val="160000"/>
                </a:srgbClr>
              </a:gs>
              <a:gs pos="50000">
                <a:srgbClr val="F08EE4">
                  <a:tint val="44500"/>
                  <a:satMod val="160000"/>
                </a:srgbClr>
              </a:gs>
              <a:gs pos="100000">
                <a:srgbClr val="F08EE4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Принципы построения сотрудничества специалистов службы сопровождения :</a:t>
            </a:r>
          </a:p>
          <a:p>
            <a:pPr algn="ctr"/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*постановка определенной цели, мотивации, определении смысла сотрудничества;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*определение средств стратегического и практического характера при осуществлении *взаимодействия с ребенком, другим специалистами службы сопровождения, родителями;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*взаимное оценивание  работы друг друга, эффективности совместного труда.</a:t>
            </a:r>
          </a:p>
          <a:p>
            <a:pPr algn="ctr"/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Мусульманский-Репетиторский Центр"/>
          <p:cNvPicPr/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9" t="2192" r="1188" b="1316"/>
          <a:stretch/>
        </p:blipFill>
        <p:spPr bwMode="auto">
          <a:xfrm>
            <a:off x="251520" y="620688"/>
            <a:ext cx="1331640" cy="13670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Мусульманский-Репетиторский Центр"/>
          <p:cNvPicPr/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9" t="2192" r="1188" b="1316"/>
          <a:stretch/>
        </p:blipFill>
        <p:spPr bwMode="auto">
          <a:xfrm>
            <a:off x="6804248" y="4869160"/>
            <a:ext cx="2123728" cy="1799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усский язык\фото-русск ий язык\DSC_0173.JPG"/>
          <p:cNvPicPr>
            <a:picLocks noChangeAspect="1" noChangeArrowheads="1"/>
          </p:cNvPicPr>
          <p:nvPr/>
        </p:nvPicPr>
        <p:blipFill>
          <a:blip r:embed="rId2" cstate="print"/>
          <a:srcRect t="47"/>
          <a:stretch>
            <a:fillRect/>
          </a:stretch>
        </p:blipFill>
        <p:spPr bwMode="auto">
          <a:xfrm>
            <a:off x="251520" y="1556792"/>
            <a:ext cx="3444751" cy="5036496"/>
          </a:xfrm>
          <a:prstGeom prst="rect">
            <a:avLst/>
          </a:prstGeom>
          <a:noFill/>
        </p:spPr>
      </p:pic>
      <p:pic>
        <p:nvPicPr>
          <p:cNvPr id="44036" name="Picture 4" descr="D:\русский язык\фото-русск ий язык\DSC_01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861048"/>
            <a:ext cx="4992554" cy="2808312"/>
          </a:xfrm>
          <a:prstGeom prst="rect">
            <a:avLst/>
          </a:prstGeom>
          <a:noFill/>
        </p:spPr>
      </p:pic>
      <p:pic>
        <p:nvPicPr>
          <p:cNvPr id="7" name="Picture 3" descr="D:\русский язык\фото-русск ий язык\image-0-02-05-ed883448062288618ff899cb36787387c81476b8014c89de7e27f17aa8a6f892-V.jpg"/>
          <p:cNvPicPr>
            <a:picLocks noChangeAspect="1" noChangeArrowheads="1"/>
          </p:cNvPicPr>
          <p:nvPr/>
        </p:nvPicPr>
        <p:blipFill>
          <a:blip r:embed="rId4" cstate="print"/>
          <a:srcRect l="79" t="119" r="38"/>
          <a:stretch>
            <a:fillRect/>
          </a:stretch>
        </p:blipFill>
        <p:spPr bwMode="auto">
          <a:xfrm>
            <a:off x="4499992" y="1052736"/>
            <a:ext cx="4024108" cy="2684072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79512" y="0"/>
            <a:ext cx="5472608" cy="12837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Непосредственно-образовательная деятельность с детьми подготовительной группы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:\русский язык\фото-русск ий язык\image-0-02-05-5a221bd204b81539cc342e65fc4ec2a0b352b0eaca8c51588d7984755fed6dcf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64771"/>
            <a:ext cx="3888432" cy="5184576"/>
          </a:xfrm>
          <a:prstGeom prst="rect">
            <a:avLst/>
          </a:prstGeom>
          <a:noFill/>
        </p:spPr>
      </p:pic>
      <p:pic>
        <p:nvPicPr>
          <p:cNvPr id="46083" name="Picture 3" descr="D:\русский язык\фото-русск ий язык\image-0-02-05-702b7ee86cef793b4cd7027be36e9d8272bb499f0d0c2712516cca736499dc69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2776"/>
            <a:ext cx="3888432" cy="5184576"/>
          </a:xfrm>
          <a:prstGeom prst="rect">
            <a:avLst/>
          </a:prstGeom>
          <a:noFill/>
        </p:spPr>
      </p:pic>
      <p:sp>
        <p:nvSpPr>
          <p:cNvPr id="4" name="Содержимое 8"/>
          <p:cNvSpPr txBox="1">
            <a:spLocks/>
          </p:cNvSpPr>
          <p:nvPr/>
        </p:nvSpPr>
        <p:spPr>
          <a:xfrm>
            <a:off x="467544" y="332656"/>
            <a:ext cx="8424936" cy="9361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Экскурсионная деятельность: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экскурсия в школьную библиотеку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D:\русский язык\фото-русск ий язык\SAM_1275.JPG"/>
          <p:cNvPicPr>
            <a:picLocks noChangeAspect="1" noChangeArrowheads="1"/>
          </p:cNvPicPr>
          <p:nvPr/>
        </p:nvPicPr>
        <p:blipFill>
          <a:blip r:embed="rId2" cstate="print"/>
          <a:srcRect l="21"/>
          <a:stretch>
            <a:fillRect/>
          </a:stretch>
        </p:blipFill>
        <p:spPr bwMode="auto">
          <a:xfrm>
            <a:off x="323528" y="1556792"/>
            <a:ext cx="5102624" cy="4367028"/>
          </a:xfrm>
          <a:prstGeom prst="rect">
            <a:avLst/>
          </a:prstGeom>
          <a:noFill/>
        </p:spPr>
      </p:pic>
      <p:pic>
        <p:nvPicPr>
          <p:cNvPr id="47107" name="Picture 3" descr="D:\русский язык\фото-русск ий язык\SAM_1286.JPG"/>
          <p:cNvPicPr>
            <a:picLocks noChangeAspect="1" noChangeArrowheads="1"/>
          </p:cNvPicPr>
          <p:nvPr/>
        </p:nvPicPr>
        <p:blipFill>
          <a:blip r:embed="rId3" cstate="print"/>
          <a:srcRect l="122" r="116"/>
          <a:stretch>
            <a:fillRect/>
          </a:stretch>
        </p:blipFill>
        <p:spPr bwMode="auto">
          <a:xfrm>
            <a:off x="5580112" y="1700808"/>
            <a:ext cx="3325001" cy="4188400"/>
          </a:xfrm>
          <a:prstGeom prst="rect">
            <a:avLst/>
          </a:prstGeom>
          <a:noFill/>
        </p:spPr>
      </p:pic>
      <p:sp>
        <p:nvSpPr>
          <p:cNvPr id="4" name="Содержимое 8"/>
          <p:cNvSpPr txBox="1">
            <a:spLocks/>
          </p:cNvSpPr>
          <p:nvPr/>
        </p:nvSpPr>
        <p:spPr>
          <a:xfrm>
            <a:off x="467544" y="332656"/>
            <a:ext cx="8424936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Экскурсионная деятельность: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экскурсия в библиотеку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:\русский язык\фото-русск ий язык\image-0-02-05-43d88477e536daa43b3222a06cf8565d3ca7750f9f11c9c6ddfeb53d539f1cf7-V.jpg"/>
          <p:cNvPicPr>
            <a:picLocks noChangeAspect="1" noChangeArrowheads="1"/>
          </p:cNvPicPr>
          <p:nvPr/>
        </p:nvPicPr>
        <p:blipFill>
          <a:blip r:embed="rId2" cstate="print"/>
          <a:srcRect l="4" r="38"/>
          <a:stretch>
            <a:fillRect/>
          </a:stretch>
        </p:blipFill>
        <p:spPr bwMode="auto">
          <a:xfrm>
            <a:off x="251520" y="1268760"/>
            <a:ext cx="3830440" cy="4464496"/>
          </a:xfrm>
          <a:prstGeom prst="rect">
            <a:avLst/>
          </a:prstGeom>
          <a:noFill/>
        </p:spPr>
      </p:pic>
      <p:pic>
        <p:nvPicPr>
          <p:cNvPr id="5" name="Picture 3" descr="D:\русский язык\фото-русск ий язык\DSC_0058.JPG"/>
          <p:cNvPicPr>
            <a:picLocks noChangeAspect="1" noChangeArrowheads="1"/>
          </p:cNvPicPr>
          <p:nvPr/>
        </p:nvPicPr>
        <p:blipFill>
          <a:blip r:embed="rId3" cstate="print"/>
          <a:srcRect l="31" r="58" b="70"/>
          <a:stretch>
            <a:fillRect/>
          </a:stretch>
        </p:blipFill>
        <p:spPr bwMode="auto">
          <a:xfrm>
            <a:off x="4211960" y="2060848"/>
            <a:ext cx="4699541" cy="3234749"/>
          </a:xfrm>
          <a:prstGeom prst="rect">
            <a:avLst/>
          </a:prstGeom>
          <a:noFill/>
        </p:spPr>
      </p:pic>
      <p:sp>
        <p:nvSpPr>
          <p:cNvPr id="6" name="Содержимое 8"/>
          <p:cNvSpPr txBox="1">
            <a:spLocks/>
          </p:cNvSpPr>
          <p:nvPr/>
        </p:nvSpPr>
        <p:spPr>
          <a:xfrm>
            <a:off x="467544" y="332656"/>
            <a:ext cx="8424936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Праздник русского языка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</TotalTime>
  <Words>707</Words>
  <Application>Microsoft Office PowerPoint</Application>
  <PresentationFormat>Экран (4:3)</PresentationFormat>
  <Paragraphs>101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Презентация PowerPoint</vt:lpstr>
      <vt:lpstr>Специфика работы специалистов службы сопровождения в дошкольной образовательной организации -дошкольник не способен самостоятельно заявит о своих проблемах; -запрос на проблему формирует не сам ребенок, а педагог, родитель; -ребенок будет сотрудничать с педагогом только тогда, когда ему это интересно; -дошкольник не может осознанно ставить перед собой цель и направленно двигаться к ее достижению;    </vt:lpstr>
      <vt:lpstr>Направления коррекционно-развивающей деятельности педагога-психолога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Итог проекта  -  сборник стихотворений «И мы сочиняем»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Мой дом                                                                Мишка           Папина рубашка                                                   Шел по лесу бурый мишка           На вешалке висит.                                                В лоб попала ему шишка.           Кошка одна                                                           Обернулся, видит – кошка,-           На окошке сидит.                                                  Быстро спрятался в лукошко.            Братик Мишка                                                                      Авдокушин  Артем         На подушке спит.                  Сафонова Вероника                      </vt:lpstr>
      <vt:lpstr>Конкурс чтецов  - стихи собственного сочинения</vt:lpstr>
      <vt:lpstr>Готовимся с спектаклю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консультативного пункта при МБДОУ №142, Привокзального района г. Тулы</dc:title>
  <dc:creator>Asus</dc:creator>
  <cp:lastModifiedBy>Администратор</cp:lastModifiedBy>
  <cp:revision>137</cp:revision>
  <dcterms:created xsi:type="dcterms:W3CDTF">2012-03-07T06:30:18Z</dcterms:created>
  <dcterms:modified xsi:type="dcterms:W3CDTF">2023-11-22T09:05:18Z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7815632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S10.0.0</vt:lpwstr>
  </property>
</Properties>
</file>