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34B-BDCB-4869-B899-0394670DC14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6FF8-17E1-459E-B4C8-4C95CDDF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76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34B-BDCB-4869-B899-0394670DC14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6FF8-17E1-459E-B4C8-4C95CDDF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305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234B-BDCB-4869-B899-0394670DC14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6FF8-17E1-459E-B4C8-4C95CDDF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8404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234B-BDCB-4869-B899-0394670DC14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6FF8-17E1-459E-B4C8-4C95CDDF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44" y="387926"/>
            <a:ext cx="11291455" cy="4073238"/>
          </a:xfrm>
        </p:spPr>
        <p:txBody>
          <a:bodyPr>
            <a:noAutofit/>
          </a:bodyPr>
          <a:lstStyle/>
          <a:p>
            <a:r>
              <a:rPr lang="ru-RU" sz="5400" b="1" smtClean="0"/>
              <a:t>Планируемые изменения в КИМ ЕГЭ по английскому языку 2024 года.</a:t>
            </a:r>
            <a:br>
              <a:rPr lang="ru-RU" sz="5400" b="1" smtClean="0"/>
            </a:br>
            <a:r>
              <a:rPr lang="ru-RU" sz="5400" b="1" smtClean="0"/>
              <a:t>Анализ выполнения заданий ЕГЭ </a:t>
            </a:r>
            <a:br>
              <a:rPr lang="ru-RU" sz="5400" b="1" smtClean="0"/>
            </a:br>
            <a:r>
              <a:rPr lang="ru-RU" sz="5400" b="1" smtClean="0"/>
              <a:t>по английскому языку 2023 года.</a:t>
            </a:r>
            <a:br>
              <a:rPr lang="ru-RU" sz="5400" b="1" smtClean="0"/>
            </a:br>
            <a:endParaRPr lang="ru-RU" sz="54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345" y="4876800"/>
            <a:ext cx="5957456" cy="146858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i="1" smtClean="0"/>
              <a:t>Белолипецкая Екатерина Александровна,</a:t>
            </a:r>
          </a:p>
          <a:p>
            <a:pPr algn="l">
              <a:lnSpc>
                <a:spcPct val="100000"/>
              </a:lnSpc>
            </a:pPr>
            <a:r>
              <a:rPr lang="ru-RU" i="1" smtClean="0"/>
              <a:t>председатель городского предметного сообщества учителей английского языка</a:t>
            </a:r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val="70453503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3" y="235528"/>
            <a:ext cx="10557163" cy="63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067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856" y="1191491"/>
            <a:ext cx="9587344" cy="5514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2" y="254289"/>
            <a:ext cx="10217727" cy="1325563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Предметные и метапредметные компоненты в </a:t>
            </a:r>
            <a:r>
              <a:rPr lang="ru-RU" sz="4000" b="1" smtClean="0"/>
              <a:t>заданиях </a:t>
            </a:r>
            <a:r>
              <a:rPr lang="ru-RU" sz="4000" b="1"/>
              <a:t>ЕГЭ (на примере 38 Задания)</a:t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4269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/>
              <a:t>Типичные ошибки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1825625"/>
            <a:ext cx="10827327" cy="4351338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rgbClr val="FF0000"/>
                </a:solidFill>
              </a:rPr>
              <a:t>нет слов "обязательных" и "запрещенных", </a:t>
            </a:r>
            <a:endParaRPr lang="ru-RU" sz="4800" smtClean="0">
              <a:solidFill>
                <a:srgbClr val="FF0000"/>
              </a:solidFill>
            </a:endParaRPr>
          </a:p>
          <a:p>
            <a:r>
              <a:rPr lang="ru-RU" sz="4800" smtClean="0">
                <a:solidFill>
                  <a:srgbClr val="FF0000"/>
                </a:solidFill>
              </a:rPr>
              <a:t>НО необходимо </a:t>
            </a:r>
            <a:r>
              <a:rPr lang="ru-RU" sz="4800">
                <a:solidFill>
                  <a:srgbClr val="FF0000"/>
                </a:solidFill>
              </a:rPr>
              <a:t>понимание коммуникативной задачи, логика и адекватные языковые средства для ее выполнения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73625749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8" y="180108"/>
            <a:ext cx="9476509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075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Autofit/>
          </a:bodyPr>
          <a:lstStyle/>
          <a:p>
            <a:r>
              <a:rPr lang="ru-RU" sz="4800" b="1"/>
              <a:t>Типичные ошибки в Задании 4 </a:t>
            </a:r>
            <a:r>
              <a:rPr lang="ru-RU" sz="4800" b="1" smtClean="0"/>
              <a:t>УЧ</a:t>
            </a:r>
            <a:endParaRPr lang="ru-RU" sz="4800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83674"/>
            <a:ext cx="8610600" cy="57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343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sz="4800" b="1" err="1" smtClean="0"/>
              <a:t>Метапредметность иностранного языка</a:t>
            </a:r>
            <a:endParaRPr lang="ru-RU" sz="4800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09" y="1205346"/>
            <a:ext cx="8970818" cy="55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183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3455"/>
            <a:ext cx="10744200" cy="872836"/>
          </a:xfrm>
        </p:spPr>
        <p:txBody>
          <a:bodyPr>
            <a:normAutofit fontScale="90000"/>
          </a:bodyPr>
          <a:lstStyle/>
          <a:p>
            <a:r>
              <a:rPr lang="ru-RU" b="1"/>
              <a:t>Почему появились новые кодификаторы ОГЭ и ЕГЭ в 2024 году? Что в них нового? </a:t>
            </a:r>
            <a:br>
              <a:rPr lang="ru-RU"/>
            </a:b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763" y="1496290"/>
            <a:ext cx="8615292" cy="52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0323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5" y="424269"/>
            <a:ext cx="9961419" cy="62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7726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365125"/>
            <a:ext cx="11007436" cy="1325563"/>
          </a:xfrm>
        </p:spPr>
        <p:txBody>
          <a:bodyPr/>
          <a:lstStyle/>
          <a:p>
            <a:r>
              <a:rPr lang="ru-RU" b="1" smtClean="0"/>
              <a:t>Использование официальных источников информации. (Сайт ФИПИ)</a:t>
            </a:r>
            <a:endParaRPr lang="ru-RU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18" y="1690688"/>
            <a:ext cx="8839201" cy="49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520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/>
              <a:t>Планируемые изменения в 2024 году</a:t>
            </a:r>
            <a:br>
              <a:rPr lang="ru-RU"/>
            </a:b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1" y="1260764"/>
            <a:ext cx="9476509" cy="5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28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365126"/>
            <a:ext cx="11360727" cy="1449820"/>
          </a:xfrm>
        </p:spPr>
        <p:txBody>
          <a:bodyPr>
            <a:normAutofit fontScale="90000"/>
          </a:bodyPr>
          <a:lstStyle/>
          <a:p>
            <a:r>
              <a:rPr lang="ru-RU" b="1"/>
              <a:t>Что проверяют ОГЭ и ЕГЭ (обратимся к документам)</a:t>
            </a:r>
            <a:br>
              <a:rPr lang="ru-RU" b="1"/>
            </a:br>
            <a:endParaRPr lang="ru-RU" b="1"/>
          </a:p>
        </p:txBody>
      </p:sp>
      <p:pic>
        <p:nvPicPr>
          <p:cNvPr id="4" name="Объект 3" descr="H:\Семинар 23.10.23\7y50texA1a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291" y="1565564"/>
            <a:ext cx="10016836" cy="511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03199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 descr="H:\Семинар 23.10.23\8T4D5as8Gj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45" y="277092"/>
            <a:ext cx="10584873" cy="637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75329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 descr="H:\Семинар 23.10.23\qZvZz_6zTm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55" y="207818"/>
            <a:ext cx="10390909" cy="6525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13818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 descr="H:\Семинар 23.10.23\19CuidrFtW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891" y="360218"/>
            <a:ext cx="9919853" cy="6303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85698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 descr="H:\Семинар 23.10.23\ov_GuznKgE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82" y="374073"/>
            <a:ext cx="9573491" cy="635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93086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500062"/>
            <a:ext cx="11333019" cy="1841356"/>
          </a:xfrm>
        </p:spPr>
        <p:txBody>
          <a:bodyPr>
            <a:noAutofit/>
          </a:bodyPr>
          <a:lstStyle/>
          <a:p>
            <a:r>
              <a:rPr lang="ru-RU" b="1" smtClean="0"/>
              <a:t>Распространенные заблуждения при подготовке учащихся к ЕГЭ</a:t>
            </a:r>
            <a:br>
              <a:rPr lang="ru-RU" b="1" smtClean="0"/>
            </a:b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2161309"/>
            <a:ext cx="10882745" cy="4015653"/>
          </a:xfrm>
        </p:spPr>
        <p:txBody>
          <a:bodyPr/>
          <a:lstStyle/>
          <a:p>
            <a:r>
              <a:rPr lang="ru-RU" sz="4400" smtClean="0">
                <a:solidFill>
                  <a:srgbClr val="FF0000"/>
                </a:solidFill>
              </a:rPr>
              <a:t>Как можно больше нужно тренироваться!!!</a:t>
            </a:r>
            <a:r>
              <a:rPr lang="ru-RU" sz="4400" b="1" smtClean="0">
                <a:solidFill>
                  <a:srgbClr val="FF0000"/>
                </a:solidFill>
              </a:rPr>
              <a:t>Шаблоны, шаблоны, шаблоны! </a:t>
            </a:r>
            <a:r>
              <a:rPr lang="ru-RU" sz="4400" smtClean="0">
                <a:solidFill>
                  <a:srgbClr val="FF0000"/>
                </a:solidFill>
              </a:rPr>
              <a:t>– НЕТ!</a:t>
            </a:r>
          </a:p>
          <a:p>
            <a:endParaRPr lang="ru-RU" sz="4400" smtClean="0">
              <a:solidFill>
                <a:srgbClr val="FF0000"/>
              </a:solidFill>
            </a:endParaRPr>
          </a:p>
          <a:p>
            <a:r>
              <a:rPr lang="ru-RU" sz="4400" smtClean="0">
                <a:solidFill>
                  <a:srgbClr val="FF0000"/>
                </a:solidFill>
              </a:rPr>
              <a:t>"Думать надо учить!"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163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886691"/>
            <a:ext cx="11263745" cy="1274618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/>
              <a:t>Подготовка к ЕГЭ=совершенствование процесса обучения</a:t>
            </a:r>
            <a:br>
              <a:rPr lang="ru-RU" sz="4900" b="1"/>
            </a:br>
            <a:r>
              <a:rPr lang="ru-RU"/>
              <a:t> </a:t>
            </a:r>
            <a:br>
              <a:rPr lang="ru-RU"/>
            </a:b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91" y="1565564"/>
            <a:ext cx="9476509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462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 descr="H:\Семинар 23.10.23\hwUQmHN-SC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81" y="152400"/>
            <a:ext cx="10086110" cy="655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33839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365125"/>
            <a:ext cx="11007436" cy="1713057"/>
          </a:xfrm>
        </p:spPr>
        <p:txBody>
          <a:bodyPr>
            <a:noAutofit/>
          </a:bodyPr>
          <a:lstStyle/>
          <a:p>
            <a:r>
              <a:rPr lang="ru-RU" b="1"/>
              <a:t>Ссылки на официальные документы ФИПИ. Планы на публикации.</a:t>
            </a:r>
            <a:br>
              <a:rPr lang="ru-RU" b="1"/>
            </a:br>
            <a:endParaRPr lang="ru-RU" b="1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963" y="1537855"/>
            <a:ext cx="9351819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645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435" y="277091"/>
            <a:ext cx="9712037" cy="6442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726563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381" y="1122363"/>
            <a:ext cx="10141527" cy="2604510"/>
          </a:xfrm>
        </p:spPr>
        <p:txBody>
          <a:bodyPr>
            <a:normAutofit/>
          </a:bodyPr>
          <a:lstStyle/>
          <a:p>
            <a:r>
              <a:rPr lang="ru-RU" sz="8000" b="1" smtClean="0">
                <a:solidFill>
                  <a:srgbClr val="00B050"/>
                </a:solidFill>
              </a:rPr>
              <a:t>Спасибо за внимание!</a:t>
            </a:r>
            <a:endParaRPr lang="ru-RU" sz="8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4413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Изменения в кодификаторах ОГЭ и ЕГЭ</a:t>
            </a:r>
          </a:p>
        </p:txBody>
      </p:sp>
      <p:pic>
        <p:nvPicPr>
          <p:cNvPr id="4" name="Объект 3" descr="H:\Семинар 23.10.23\990ZqxIreD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1427018"/>
            <a:ext cx="10744201" cy="5237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67180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318655"/>
            <a:ext cx="10910455" cy="1911927"/>
          </a:xfrm>
        </p:spPr>
        <p:txBody>
          <a:bodyPr>
            <a:normAutofit/>
          </a:bodyPr>
          <a:lstStyle/>
          <a:p>
            <a:r>
              <a:rPr lang="ru-RU" b="1"/>
              <a:t>Модель КИМ ЕГЭ 2023: </a:t>
            </a:r>
            <a:br>
              <a:rPr lang="ru-RU" b="1" smtClean="0"/>
            </a:br>
            <a:r>
              <a:rPr lang="ru-RU" b="1" smtClean="0"/>
              <a:t>преемственность </a:t>
            </a:r>
            <a:r>
              <a:rPr lang="ru-RU" b="1"/>
              <a:t>с КИМ прошлых лет</a:t>
            </a:r>
            <a:br>
              <a:rPr lang="ru-RU" b="1"/>
            </a:br>
            <a:endParaRPr lang="ru-RU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55" y="1660481"/>
            <a:ext cx="9615054" cy="50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8125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Что изменилось в 2023 </a:t>
            </a:r>
            <a:r>
              <a:rPr lang="ru-RU" b="1" smtClean="0"/>
              <a:t>г. </a:t>
            </a:r>
            <a:r>
              <a:rPr lang="ru-RU" b="1"/>
              <a:t>по сравнению с 2022 г.</a:t>
            </a:r>
            <a:br>
              <a:rPr lang="ru-RU" b="1"/>
            </a:br>
            <a:endParaRPr lang="ru-RU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7" y="998561"/>
            <a:ext cx="9227128" cy="57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160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27" y="579084"/>
            <a:ext cx="9448799" cy="61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4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89" y="1364673"/>
            <a:ext cx="8866909" cy="544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365125"/>
            <a:ext cx="11346872" cy="1325563"/>
          </a:xfrm>
        </p:spPr>
        <p:txBody>
          <a:bodyPr>
            <a:normAutofit fontScale="90000"/>
          </a:bodyPr>
          <a:lstStyle/>
          <a:p>
            <a:r>
              <a:rPr lang="ru-RU" b="1"/>
              <a:t>Как сказались изменения в КИМ и оценивании на результатах</a:t>
            </a:r>
            <a:br>
              <a:rPr lang="ru-RU" b="1"/>
            </a:b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07214910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Средний процент выполнения по разделам</a:t>
            </a:r>
            <a:br>
              <a:rPr lang="ru-RU"/>
            </a:b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94509"/>
            <a:ext cx="9954490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708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55" y="1288472"/>
            <a:ext cx="10252363" cy="5375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365125"/>
            <a:ext cx="10855036" cy="2017857"/>
          </a:xfrm>
        </p:spPr>
        <p:txBody>
          <a:bodyPr>
            <a:normAutofit fontScale="90000"/>
          </a:bodyPr>
          <a:lstStyle/>
          <a:p>
            <a:pPr lvl="0"/>
            <a:r>
              <a:rPr lang="ru-RU" b="1"/>
              <a:t>Ключевые проблемы подготовки выпускников при анализе развернутых ответов</a:t>
            </a:r>
            <a:br>
              <a:rPr lang="ru-RU" b="1"/>
            </a:br>
            <a:r>
              <a:rPr lang="ru-RU" b="1"/>
              <a:t> </a:t>
            </a:r>
            <a:br>
              <a:rPr lang="ru-RU" b="1"/>
            </a:b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4537998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25</Paragraphs>
  <Slides>29</Slides>
  <Notes>0</Notes>
  <TotalTime>43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3">
      <vt:lpstr>Arial</vt:lpstr>
      <vt:lpstr>Calibri Light</vt:lpstr>
      <vt:lpstr>Calibri</vt:lpstr>
      <vt:lpstr>Тема Office</vt:lpstr>
      <vt:lpstr>Планируемые изменения в КИМ ЕГЭ по английскому языку 2024 года.Анализ выполнения заданий ЕГЭ по английскому языку 2023 года.</vt:lpstr>
      <vt:lpstr>Что проверяют ОГЭ и ЕГЭ (обратимся к документам)</vt:lpstr>
      <vt:lpstr>Изменения в кодификаторах ОГЭ и ЕГЭ</vt:lpstr>
      <vt:lpstr>Модель КИМ ЕГЭ 2023: преемственность с КИМ прошлых лет</vt:lpstr>
      <vt:lpstr>Что изменилось в 2023 г. по сравнению с 2022 г.</vt:lpstr>
      <vt:lpstr>PowerPoint Presentation</vt:lpstr>
      <vt:lpstr>Как сказались изменения в КИМ и оценивании на результатах</vt:lpstr>
      <vt:lpstr>Средний процент выполнения по разделам</vt:lpstr>
      <vt:lpstr>Ключевые проблемы подготовки выпускников при анализе развернутых ответов </vt:lpstr>
      <vt:lpstr>PowerPoint Presentation</vt:lpstr>
      <vt:lpstr>Предметные и метапредметные компоненты в заданиях ЕГЭ (на примере 38 Задания)</vt:lpstr>
      <vt:lpstr>Типичные ошибки </vt:lpstr>
      <vt:lpstr>PowerPoint Presentation</vt:lpstr>
      <vt:lpstr>Типичные ошибки в Задании 4 УЧ</vt:lpstr>
      <vt:lpstr>Метапредметность иностранного языка</vt:lpstr>
      <vt:lpstr>Почему появились новые кодификаторы ОГЭ и ЕГЭ в 2024 году? Что в них нового? </vt:lpstr>
      <vt:lpstr>PowerPoint Presentation</vt:lpstr>
      <vt:lpstr>Использование официальных источников информации. (Сайт ФИПИ)</vt:lpstr>
      <vt:lpstr>Планируемые изменения в 2024 году</vt:lpstr>
      <vt:lpstr>PowerPoint Presentation</vt:lpstr>
      <vt:lpstr>PowerPoint Presentation</vt:lpstr>
      <vt:lpstr>PowerPoint Presentation</vt:lpstr>
      <vt:lpstr>PowerPoint Presentation</vt:lpstr>
      <vt:lpstr>Распространенные заблуждения при подготовке учащихся к ЕГЭ</vt:lpstr>
      <vt:lpstr>Подготовка к ЕГЭ=совершенствование процесса обучения </vt:lpstr>
      <vt:lpstr>PowerPoint Presentation</vt:lpstr>
      <vt:lpstr>Ссылки на официальные документы ФИПИ. Планы на публикации.</vt:lpstr>
      <vt:lpstr>PowerPoint Presentation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Планируемые изменения в КИМ ЕГЭ по английскому языку 2024 года. Анализ выполнения заданий ЕГЭ по английскому языку 2023 года </dc:title>
  <dc:creator>Колян</dc:creator>
  <cp:lastModifiedBy>Колян</cp:lastModifiedBy>
  <cp:revision>5</cp:revision>
  <dcterms:created xsi:type="dcterms:W3CDTF">2023-10-22T21:30:17Z</dcterms:created>
  <dcterms:modified xsi:type="dcterms:W3CDTF">2023-10-24T07:16:02Z</dcterms:modified>
</cp:coreProperties>
</file>