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0" r:id="rId3"/>
    <p:sldId id="261" r:id="rId4"/>
    <p:sldId id="262" r:id="rId5"/>
    <p:sldId id="263" r:id="rId6"/>
    <p:sldId id="266" r:id="rId7"/>
    <p:sldId id="275" r:id="rId8"/>
    <p:sldId id="268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38416-78A0-4FC0-BBA4-8BFDFE663883}" type="doc">
      <dgm:prSet loTypeId="urn:microsoft.com/office/officeart/2005/8/layout/process1" loCatId="process" qsTypeId="urn:microsoft.com/office/officeart/2005/8/quickstyle/simple1" qsCatId="simple" csTypeId="urn:microsoft.com/office/officeart/2005/8/colors/accent6_3" csCatId="accent6" phldr="1"/>
      <dgm:spPr/>
    </dgm:pt>
    <dgm:pt modelId="{455702A6-E5E4-4E7D-A591-D215C55F092F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ГОРДОСТЬ</a:t>
          </a:r>
        </a:p>
      </dgm:t>
    </dgm:pt>
    <dgm:pt modelId="{142C2465-CCF7-48C2-9298-71A5726FAF2B}" type="parTrans" cxnId="{99C3FC08-37B8-46C2-A44B-44040492DD30}">
      <dgm:prSet/>
      <dgm:spPr/>
      <dgm:t>
        <a:bodyPr/>
        <a:lstStyle/>
        <a:p>
          <a:endParaRPr lang="ru-RU"/>
        </a:p>
      </dgm:t>
    </dgm:pt>
    <dgm:pt modelId="{CDC85A6E-85B7-41B6-AF4C-54DF5B2020BD}" type="sibTrans" cxnId="{99C3FC08-37B8-46C2-A44B-44040492DD30}">
      <dgm:prSet/>
      <dgm:spPr/>
      <dgm:t>
        <a:bodyPr/>
        <a:lstStyle/>
        <a:p>
          <a:endParaRPr lang="ru-RU"/>
        </a:p>
      </dgm:t>
    </dgm:pt>
    <dgm:pt modelId="{93DE68C7-45AF-4E98-B440-FA0723F39636}">
      <dgm:prSet phldrT="[Текст]" custT="1"/>
      <dgm:spPr/>
      <dgm:t>
        <a:bodyPr/>
        <a:lstStyle/>
        <a:p>
          <a:r>
            <a: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УВАЖЕНИЕ</a:t>
          </a:r>
        </a:p>
      </dgm:t>
    </dgm:pt>
    <dgm:pt modelId="{87F66443-0B16-4C14-A297-3349D190F895}" type="parTrans" cxnId="{9C97F958-D8FE-462F-98D1-BDCD25ED45EA}">
      <dgm:prSet/>
      <dgm:spPr/>
      <dgm:t>
        <a:bodyPr/>
        <a:lstStyle/>
        <a:p>
          <a:endParaRPr lang="ru-RU"/>
        </a:p>
      </dgm:t>
    </dgm:pt>
    <dgm:pt modelId="{0CB3ABF0-00A0-4D42-990B-3FB198519718}" type="sibTrans" cxnId="{9C97F958-D8FE-462F-98D1-BDCD25ED45EA}">
      <dgm:prSet/>
      <dgm:spPr/>
      <dgm:t>
        <a:bodyPr/>
        <a:lstStyle/>
        <a:p>
          <a:endParaRPr lang="ru-RU"/>
        </a:p>
      </dgm:t>
    </dgm:pt>
    <dgm:pt modelId="{3E286066-8CE9-4BA5-9C53-B0E3C1B0CD73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СОПРИЧАСТ-НОСТЬ</a:t>
          </a:r>
        </a:p>
      </dgm:t>
    </dgm:pt>
    <dgm:pt modelId="{47554245-E970-410E-A6C3-F03B7741CD11}" type="parTrans" cxnId="{D3461368-8F7C-4EF7-BACA-7327F13B9D38}">
      <dgm:prSet/>
      <dgm:spPr/>
      <dgm:t>
        <a:bodyPr/>
        <a:lstStyle/>
        <a:p>
          <a:endParaRPr lang="ru-RU"/>
        </a:p>
      </dgm:t>
    </dgm:pt>
    <dgm:pt modelId="{C112D0F0-9A28-4B72-8411-3D645B5B92CC}" type="sibTrans" cxnId="{D3461368-8F7C-4EF7-BACA-7327F13B9D38}">
      <dgm:prSet/>
      <dgm:spPr/>
      <dgm:t>
        <a:bodyPr/>
        <a:lstStyle/>
        <a:p>
          <a:endParaRPr lang="ru-RU"/>
        </a:p>
      </dgm:t>
    </dgm:pt>
    <dgm:pt modelId="{486F2CAA-0140-4D78-94C6-E60B9EA05848}" type="pres">
      <dgm:prSet presAssocID="{8C138416-78A0-4FC0-BBA4-8BFDFE663883}" presName="Name0" presStyleCnt="0">
        <dgm:presLayoutVars>
          <dgm:dir/>
          <dgm:resizeHandles val="exact"/>
        </dgm:presLayoutVars>
      </dgm:prSet>
      <dgm:spPr/>
    </dgm:pt>
    <dgm:pt modelId="{3C101EFC-5EF6-4FCD-A19A-B468C92C3B1D}" type="pres">
      <dgm:prSet presAssocID="{455702A6-E5E4-4E7D-A591-D215C55F092F}" presName="node" presStyleLbl="node1" presStyleIdx="0" presStyleCnt="3" custLinFactNeighborX="9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5970C-982F-4445-8507-E1E2F40F7718}" type="pres">
      <dgm:prSet presAssocID="{CDC85A6E-85B7-41B6-AF4C-54DF5B2020B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BE02EFA-42C2-47E5-A891-391D7077CB07}" type="pres">
      <dgm:prSet presAssocID="{CDC85A6E-85B7-41B6-AF4C-54DF5B2020B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F92CF43-57E1-4D5C-956A-09492AAAAEF2}" type="pres">
      <dgm:prSet presAssocID="{93DE68C7-45AF-4E98-B440-FA0723F396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89068-AD0C-47A3-91A2-5E84E14FAA13}" type="pres">
      <dgm:prSet presAssocID="{0CB3ABF0-00A0-4D42-990B-3FB19851971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5CED96F-40D3-40A1-A966-6CBDEEF2F5A9}" type="pres">
      <dgm:prSet presAssocID="{0CB3ABF0-00A0-4D42-990B-3FB19851971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FC98004-C31E-4EBE-83E4-D4F18809632C}" type="pres">
      <dgm:prSet presAssocID="{3E286066-8CE9-4BA5-9C53-B0E3C1B0CD73}" presName="node" presStyleLbl="node1" presStyleIdx="2" presStyleCnt="3" custLinFactNeighborX="-9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12DFC1-73C5-4168-BFA1-D800A6D2A845}" type="presOf" srcId="{3E286066-8CE9-4BA5-9C53-B0E3C1B0CD73}" destId="{FFC98004-C31E-4EBE-83E4-D4F18809632C}" srcOrd="0" destOrd="0" presId="urn:microsoft.com/office/officeart/2005/8/layout/process1"/>
    <dgm:cxn modelId="{D3461368-8F7C-4EF7-BACA-7327F13B9D38}" srcId="{8C138416-78A0-4FC0-BBA4-8BFDFE663883}" destId="{3E286066-8CE9-4BA5-9C53-B0E3C1B0CD73}" srcOrd="2" destOrd="0" parTransId="{47554245-E970-410E-A6C3-F03B7741CD11}" sibTransId="{C112D0F0-9A28-4B72-8411-3D645B5B92CC}"/>
    <dgm:cxn modelId="{99C3FC08-37B8-46C2-A44B-44040492DD30}" srcId="{8C138416-78A0-4FC0-BBA4-8BFDFE663883}" destId="{455702A6-E5E4-4E7D-A591-D215C55F092F}" srcOrd="0" destOrd="0" parTransId="{142C2465-CCF7-48C2-9298-71A5726FAF2B}" sibTransId="{CDC85A6E-85B7-41B6-AF4C-54DF5B2020BD}"/>
    <dgm:cxn modelId="{9C5144F3-15C0-4434-B37E-E30ABAEA31DF}" type="presOf" srcId="{CDC85A6E-85B7-41B6-AF4C-54DF5B2020BD}" destId="{FB45970C-982F-4445-8507-E1E2F40F7718}" srcOrd="0" destOrd="0" presId="urn:microsoft.com/office/officeart/2005/8/layout/process1"/>
    <dgm:cxn modelId="{AFD72D9E-E488-4934-B55F-6A689FE360EB}" type="presOf" srcId="{8C138416-78A0-4FC0-BBA4-8BFDFE663883}" destId="{486F2CAA-0140-4D78-94C6-E60B9EA05848}" srcOrd="0" destOrd="0" presId="urn:microsoft.com/office/officeart/2005/8/layout/process1"/>
    <dgm:cxn modelId="{39DD34BD-6C19-40D2-B4AA-7A3D60BB37C2}" type="presOf" srcId="{93DE68C7-45AF-4E98-B440-FA0723F39636}" destId="{FF92CF43-57E1-4D5C-956A-09492AAAAEF2}" srcOrd="0" destOrd="0" presId="urn:microsoft.com/office/officeart/2005/8/layout/process1"/>
    <dgm:cxn modelId="{94A886C4-5E6B-4AAC-9923-233507590A67}" type="presOf" srcId="{0CB3ABF0-00A0-4D42-990B-3FB198519718}" destId="{75CED96F-40D3-40A1-A966-6CBDEEF2F5A9}" srcOrd="1" destOrd="0" presId="urn:microsoft.com/office/officeart/2005/8/layout/process1"/>
    <dgm:cxn modelId="{9C97F958-D8FE-462F-98D1-BDCD25ED45EA}" srcId="{8C138416-78A0-4FC0-BBA4-8BFDFE663883}" destId="{93DE68C7-45AF-4E98-B440-FA0723F39636}" srcOrd="1" destOrd="0" parTransId="{87F66443-0B16-4C14-A297-3349D190F895}" sibTransId="{0CB3ABF0-00A0-4D42-990B-3FB198519718}"/>
    <dgm:cxn modelId="{230931C4-DB20-47F7-BB8C-36486D46F9DC}" type="presOf" srcId="{455702A6-E5E4-4E7D-A591-D215C55F092F}" destId="{3C101EFC-5EF6-4FCD-A19A-B468C92C3B1D}" srcOrd="0" destOrd="0" presId="urn:microsoft.com/office/officeart/2005/8/layout/process1"/>
    <dgm:cxn modelId="{3072C5D0-D93B-4A1E-954D-F63928D08785}" type="presOf" srcId="{0CB3ABF0-00A0-4D42-990B-3FB198519718}" destId="{F2B89068-AD0C-47A3-91A2-5E84E14FAA13}" srcOrd="0" destOrd="0" presId="urn:microsoft.com/office/officeart/2005/8/layout/process1"/>
    <dgm:cxn modelId="{D605DA77-98A7-4275-A75B-B3D4199D50AC}" type="presOf" srcId="{CDC85A6E-85B7-41B6-AF4C-54DF5B2020BD}" destId="{ABE02EFA-42C2-47E5-A891-391D7077CB07}" srcOrd="1" destOrd="0" presId="urn:microsoft.com/office/officeart/2005/8/layout/process1"/>
    <dgm:cxn modelId="{CBC15E44-89F3-4963-9E1D-DB27AB8624BF}" type="presParOf" srcId="{486F2CAA-0140-4D78-94C6-E60B9EA05848}" destId="{3C101EFC-5EF6-4FCD-A19A-B468C92C3B1D}" srcOrd="0" destOrd="0" presId="urn:microsoft.com/office/officeart/2005/8/layout/process1"/>
    <dgm:cxn modelId="{56550E7B-7656-4EB2-B0C1-54F4EBD5483F}" type="presParOf" srcId="{486F2CAA-0140-4D78-94C6-E60B9EA05848}" destId="{FB45970C-982F-4445-8507-E1E2F40F7718}" srcOrd="1" destOrd="0" presId="urn:microsoft.com/office/officeart/2005/8/layout/process1"/>
    <dgm:cxn modelId="{1C6605D7-FA73-4896-8DDC-C8E0D69E2024}" type="presParOf" srcId="{FB45970C-982F-4445-8507-E1E2F40F7718}" destId="{ABE02EFA-42C2-47E5-A891-391D7077CB07}" srcOrd="0" destOrd="0" presId="urn:microsoft.com/office/officeart/2005/8/layout/process1"/>
    <dgm:cxn modelId="{C49C44DA-2C11-4A59-8D72-940C9F954C21}" type="presParOf" srcId="{486F2CAA-0140-4D78-94C6-E60B9EA05848}" destId="{FF92CF43-57E1-4D5C-956A-09492AAAAEF2}" srcOrd="2" destOrd="0" presId="urn:microsoft.com/office/officeart/2005/8/layout/process1"/>
    <dgm:cxn modelId="{BF9C29D1-E100-4755-AD39-14842351E4EF}" type="presParOf" srcId="{486F2CAA-0140-4D78-94C6-E60B9EA05848}" destId="{F2B89068-AD0C-47A3-91A2-5E84E14FAA13}" srcOrd="3" destOrd="0" presId="urn:microsoft.com/office/officeart/2005/8/layout/process1"/>
    <dgm:cxn modelId="{7FF4EA60-9E4D-4098-BA84-B19D6120BA3E}" type="presParOf" srcId="{F2B89068-AD0C-47A3-91A2-5E84E14FAA13}" destId="{75CED96F-40D3-40A1-A966-6CBDEEF2F5A9}" srcOrd="0" destOrd="0" presId="urn:microsoft.com/office/officeart/2005/8/layout/process1"/>
    <dgm:cxn modelId="{7074CD24-CBD8-4DB7-A65A-5C4CC88FF7D6}" type="presParOf" srcId="{486F2CAA-0140-4D78-94C6-E60B9EA05848}" destId="{FFC98004-C31E-4EBE-83E4-D4F1880963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0E454E-C02F-46D9-8306-63C40056CA81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956E4A9-87EB-4747-8272-EEF2E65E7408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ВОСПИТАТЕЛЬНЫЕ МЕРОПРИЯТИЯ</a:t>
          </a:r>
        </a:p>
      </dgm:t>
    </dgm:pt>
    <dgm:pt modelId="{921E7D6F-AD10-4449-B9AD-887CD03EBB68}" type="parTrans" cxnId="{3A0A3775-A1A9-4993-B843-6010D161D2B1}">
      <dgm:prSet/>
      <dgm:spPr/>
      <dgm:t>
        <a:bodyPr/>
        <a:lstStyle/>
        <a:p>
          <a:endParaRPr lang="ru-RU"/>
        </a:p>
      </dgm:t>
    </dgm:pt>
    <dgm:pt modelId="{6D9798E1-03D4-44F3-B7A4-A7568C587D76}" type="sibTrans" cxnId="{3A0A3775-A1A9-4993-B843-6010D161D2B1}">
      <dgm:prSet/>
      <dgm:spPr/>
      <dgm:t>
        <a:bodyPr/>
        <a:lstStyle/>
        <a:p>
          <a:endParaRPr lang="ru-RU"/>
        </a:p>
      </dgm:t>
    </dgm:pt>
    <dgm:pt modelId="{FC589DF5-61E2-49D2-8F9F-72EE396FE7E7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ТРАДИЦИИ</a:t>
          </a:r>
        </a:p>
      </dgm:t>
    </dgm:pt>
    <dgm:pt modelId="{2A0B15A6-E339-4CAD-AF40-F719E1621D8B}" type="parTrans" cxnId="{10FA7579-7B89-4933-85B7-EF52A1213CF1}">
      <dgm:prSet/>
      <dgm:spPr/>
      <dgm:t>
        <a:bodyPr/>
        <a:lstStyle/>
        <a:p>
          <a:endParaRPr lang="ru-RU"/>
        </a:p>
      </dgm:t>
    </dgm:pt>
    <dgm:pt modelId="{A4C84094-30E2-4EA9-B1DC-36040A694837}" type="sibTrans" cxnId="{10FA7579-7B89-4933-85B7-EF52A1213CF1}">
      <dgm:prSet/>
      <dgm:spPr/>
      <dgm:t>
        <a:bodyPr/>
        <a:lstStyle/>
        <a:p>
          <a:endParaRPr lang="ru-RU"/>
        </a:p>
      </dgm:t>
    </dgm:pt>
    <dgm:pt modelId="{9861FE5C-BB4A-4D1E-811D-36A557647BEB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РИТУАЛЫ</a:t>
          </a:r>
        </a:p>
      </dgm:t>
    </dgm:pt>
    <dgm:pt modelId="{930BAD5F-107F-491A-BC35-4F5F967C6950}" type="parTrans" cxnId="{765FFE53-DCA5-4FE8-A068-CA7F6DCCDE66}">
      <dgm:prSet/>
      <dgm:spPr/>
      <dgm:t>
        <a:bodyPr/>
        <a:lstStyle/>
        <a:p>
          <a:endParaRPr lang="ru-RU"/>
        </a:p>
      </dgm:t>
    </dgm:pt>
    <dgm:pt modelId="{C840EA35-F816-495D-A786-403734B96C23}" type="sibTrans" cxnId="{765FFE53-DCA5-4FE8-A068-CA7F6DCCDE66}">
      <dgm:prSet/>
      <dgm:spPr/>
      <dgm:t>
        <a:bodyPr/>
        <a:lstStyle/>
        <a:p>
          <a:endParaRPr lang="ru-RU"/>
        </a:p>
      </dgm:t>
    </dgm:pt>
    <dgm:pt modelId="{B9380A55-54F5-43BF-BD40-5D4D75F2A241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МЕТОДЫ РЕАЛИЗАЦИИ ПАТРИОТИЧЕСКОГО ВОСПИТАНИЯ В РАМКАХ СОВРЕМЕННЫХ РЕАЛИЙ</a:t>
          </a:r>
        </a:p>
      </dgm:t>
    </dgm:pt>
    <dgm:pt modelId="{CABB4BB7-3AC4-4200-9670-1A08E58D56D4}" type="parTrans" cxnId="{33ED5DCC-F92A-4F9F-AEE6-102C5588674E}">
      <dgm:prSet/>
      <dgm:spPr/>
      <dgm:t>
        <a:bodyPr/>
        <a:lstStyle/>
        <a:p>
          <a:endParaRPr lang="ru-RU"/>
        </a:p>
      </dgm:t>
    </dgm:pt>
    <dgm:pt modelId="{46F61E2E-33ED-4544-AC41-FD633D744FDE}" type="sibTrans" cxnId="{33ED5DCC-F92A-4F9F-AEE6-102C5588674E}">
      <dgm:prSet/>
      <dgm:spPr/>
      <dgm:t>
        <a:bodyPr/>
        <a:lstStyle/>
        <a:p>
          <a:endParaRPr lang="ru-RU"/>
        </a:p>
      </dgm:t>
    </dgm:pt>
    <dgm:pt modelId="{42128892-9897-4BBB-BEDB-5F1D9C2BD45C}" type="pres">
      <dgm:prSet presAssocID="{500E454E-C02F-46D9-8306-63C40056CA8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1FB975-BFEB-40D8-9F62-75310ABCA754}" type="pres">
      <dgm:prSet presAssocID="{500E454E-C02F-46D9-8306-63C40056CA81}" presName="ellipse" presStyleLbl="trBgShp" presStyleIdx="0" presStyleCnt="1" custScaleX="157934"/>
      <dgm:spPr/>
    </dgm:pt>
    <dgm:pt modelId="{F2ADC79F-643D-47BF-9D1C-BC178362CA52}" type="pres">
      <dgm:prSet presAssocID="{500E454E-C02F-46D9-8306-63C40056CA81}" presName="arrow1" presStyleLbl="fgShp" presStyleIdx="0" presStyleCnt="1" custScaleX="66667" custScaleY="93338" custLinFactNeighborY="-10829"/>
      <dgm:spPr/>
    </dgm:pt>
    <dgm:pt modelId="{A4A4694A-B1E4-4AEA-91A8-A5EA0003A324}" type="pres">
      <dgm:prSet presAssocID="{500E454E-C02F-46D9-8306-63C40056CA81}" presName="rectangle" presStyleLbl="revTx" presStyleIdx="0" presStyleCnt="1" custScaleX="163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E4110-19B9-40F3-8FB2-E993AF323509}" type="pres">
      <dgm:prSet presAssocID="{FC589DF5-61E2-49D2-8F9F-72EE396FE7E7}" presName="item1" presStyleLbl="node1" presStyleIdx="0" presStyleCnt="3" custAng="313955" custScaleX="135529" custScaleY="54489" custLinFactNeighborX="-14552" custLinFactNeighborY="28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A5F53-74BF-4E35-A779-5437C8483ED0}" type="pres">
      <dgm:prSet presAssocID="{9861FE5C-BB4A-4D1E-811D-36A557647BEB}" presName="item2" presStyleLbl="node1" presStyleIdx="1" presStyleCnt="3" custAng="500313" custScaleX="233335" custScaleY="73332" custLinFactNeighborX="-30011" custLinFactNeighborY="-5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AF130-1E03-4721-939A-289F8BD24DB7}" type="pres">
      <dgm:prSet presAssocID="{B9380A55-54F5-43BF-BD40-5D4D75F2A241}" presName="item3" presStyleLbl="node1" presStyleIdx="2" presStyleCnt="3" custAng="19988912" custScaleX="243706" custScaleY="56088" custLinFactNeighborX="59802" custLinFactNeighborY="3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B0BAD-1373-4749-86DB-4AE73607B00E}" type="pres">
      <dgm:prSet presAssocID="{500E454E-C02F-46D9-8306-63C40056CA81}" presName="funnel" presStyleLbl="trAlignAcc1" presStyleIdx="0" presStyleCnt="1" custScaleX="152381"/>
      <dgm:spPr/>
    </dgm:pt>
  </dgm:ptLst>
  <dgm:cxnLst>
    <dgm:cxn modelId="{FCCD3011-3E15-4F58-8531-0EEEA95BBABC}" type="presOf" srcId="{500E454E-C02F-46D9-8306-63C40056CA81}" destId="{42128892-9897-4BBB-BEDB-5F1D9C2BD45C}" srcOrd="0" destOrd="0" presId="urn:microsoft.com/office/officeart/2005/8/layout/funnel1"/>
    <dgm:cxn modelId="{10FA7579-7B89-4933-85B7-EF52A1213CF1}" srcId="{500E454E-C02F-46D9-8306-63C40056CA81}" destId="{FC589DF5-61E2-49D2-8F9F-72EE396FE7E7}" srcOrd="1" destOrd="0" parTransId="{2A0B15A6-E339-4CAD-AF40-F719E1621D8B}" sibTransId="{A4C84094-30E2-4EA9-B1DC-36040A694837}"/>
    <dgm:cxn modelId="{D5C49C1A-8D5F-4951-B6FF-F2F201645189}" type="presOf" srcId="{E956E4A9-87EB-4747-8272-EEF2E65E7408}" destId="{CA8AF130-1E03-4721-939A-289F8BD24DB7}" srcOrd="0" destOrd="0" presId="urn:microsoft.com/office/officeart/2005/8/layout/funnel1"/>
    <dgm:cxn modelId="{65563490-3339-485E-B4F6-B6C488403591}" type="presOf" srcId="{B9380A55-54F5-43BF-BD40-5D4D75F2A241}" destId="{A4A4694A-B1E4-4AEA-91A8-A5EA0003A324}" srcOrd="0" destOrd="0" presId="urn:microsoft.com/office/officeart/2005/8/layout/funnel1"/>
    <dgm:cxn modelId="{3A0A3775-A1A9-4993-B843-6010D161D2B1}" srcId="{500E454E-C02F-46D9-8306-63C40056CA81}" destId="{E956E4A9-87EB-4747-8272-EEF2E65E7408}" srcOrd="0" destOrd="0" parTransId="{921E7D6F-AD10-4449-B9AD-887CD03EBB68}" sibTransId="{6D9798E1-03D4-44F3-B7A4-A7568C587D76}"/>
    <dgm:cxn modelId="{765FFE53-DCA5-4FE8-A068-CA7F6DCCDE66}" srcId="{500E454E-C02F-46D9-8306-63C40056CA81}" destId="{9861FE5C-BB4A-4D1E-811D-36A557647BEB}" srcOrd="2" destOrd="0" parTransId="{930BAD5F-107F-491A-BC35-4F5F967C6950}" sibTransId="{C840EA35-F816-495D-A786-403734B96C23}"/>
    <dgm:cxn modelId="{33ED5DCC-F92A-4F9F-AEE6-102C5588674E}" srcId="{500E454E-C02F-46D9-8306-63C40056CA81}" destId="{B9380A55-54F5-43BF-BD40-5D4D75F2A241}" srcOrd="3" destOrd="0" parTransId="{CABB4BB7-3AC4-4200-9670-1A08E58D56D4}" sibTransId="{46F61E2E-33ED-4544-AC41-FD633D744FDE}"/>
    <dgm:cxn modelId="{F846BE6B-EF9A-457A-9FD8-7AA84779ADD4}" type="presOf" srcId="{FC589DF5-61E2-49D2-8F9F-72EE396FE7E7}" destId="{894A5F53-74BF-4E35-A779-5437C8483ED0}" srcOrd="0" destOrd="0" presId="urn:microsoft.com/office/officeart/2005/8/layout/funnel1"/>
    <dgm:cxn modelId="{FEF31BEA-10DF-4B63-8D75-92A9AA093FD8}" type="presOf" srcId="{9861FE5C-BB4A-4D1E-811D-36A557647BEB}" destId="{705E4110-19B9-40F3-8FB2-E993AF323509}" srcOrd="0" destOrd="0" presId="urn:microsoft.com/office/officeart/2005/8/layout/funnel1"/>
    <dgm:cxn modelId="{CFF18DCD-BB50-4A38-AED6-4DCD9F0053F3}" type="presParOf" srcId="{42128892-9897-4BBB-BEDB-5F1D9C2BD45C}" destId="{CF1FB975-BFEB-40D8-9F62-75310ABCA754}" srcOrd="0" destOrd="0" presId="urn:microsoft.com/office/officeart/2005/8/layout/funnel1"/>
    <dgm:cxn modelId="{FE74AAE7-62CF-4E01-A4F7-0D4A13DB32FC}" type="presParOf" srcId="{42128892-9897-4BBB-BEDB-5F1D9C2BD45C}" destId="{F2ADC79F-643D-47BF-9D1C-BC178362CA52}" srcOrd="1" destOrd="0" presId="urn:microsoft.com/office/officeart/2005/8/layout/funnel1"/>
    <dgm:cxn modelId="{F6F4DB3D-2C9F-49EA-8C41-577F576A0D59}" type="presParOf" srcId="{42128892-9897-4BBB-BEDB-5F1D9C2BD45C}" destId="{A4A4694A-B1E4-4AEA-91A8-A5EA0003A324}" srcOrd="2" destOrd="0" presId="urn:microsoft.com/office/officeart/2005/8/layout/funnel1"/>
    <dgm:cxn modelId="{DC366C65-1BC5-4117-8040-273A9C5AD468}" type="presParOf" srcId="{42128892-9897-4BBB-BEDB-5F1D9C2BD45C}" destId="{705E4110-19B9-40F3-8FB2-E993AF323509}" srcOrd="3" destOrd="0" presId="urn:microsoft.com/office/officeart/2005/8/layout/funnel1"/>
    <dgm:cxn modelId="{48224303-3168-4BEE-A380-133A40C39173}" type="presParOf" srcId="{42128892-9897-4BBB-BEDB-5F1D9C2BD45C}" destId="{894A5F53-74BF-4E35-A779-5437C8483ED0}" srcOrd="4" destOrd="0" presId="urn:microsoft.com/office/officeart/2005/8/layout/funnel1"/>
    <dgm:cxn modelId="{3A1C41EE-0779-41D9-BB53-453F99030DB7}" type="presParOf" srcId="{42128892-9897-4BBB-BEDB-5F1D9C2BD45C}" destId="{CA8AF130-1E03-4721-939A-289F8BD24DB7}" srcOrd="5" destOrd="0" presId="urn:microsoft.com/office/officeart/2005/8/layout/funnel1"/>
    <dgm:cxn modelId="{08106582-781F-4666-A7C0-AC89A54326A2}" type="presParOf" srcId="{42128892-9897-4BBB-BEDB-5F1D9C2BD45C}" destId="{8CFB0BAD-1373-4749-86DB-4AE73607B00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7A1EA7-1A57-49C1-92E1-5A054222E437}" type="doc">
      <dgm:prSet loTypeId="urn:microsoft.com/office/officeart/2005/8/layout/venn1" loCatId="relationship" qsTypeId="urn:microsoft.com/office/officeart/2005/8/quickstyle/3d5" qsCatId="3D" csTypeId="urn:microsoft.com/office/officeart/2005/8/colors/colorful1#1" csCatId="colorful" phldr="1"/>
      <dgm:spPr/>
    </dgm:pt>
    <dgm:pt modelId="{CB76F547-96A4-485F-9C5E-5BD05A19751F}">
      <dgm:prSet phldrT="[Текст]" custT="1"/>
      <dgm:spPr/>
      <dgm:t>
        <a:bodyPr/>
        <a:lstStyle/>
        <a:p>
          <a:r>
            <a:rPr lang="ru-RU" sz="2800" b="1">
              <a:latin typeface="Times New Roman" pitchFamily="18" charset="0"/>
              <a:cs typeface="Times New Roman" pitchFamily="18" charset="0"/>
            </a:rPr>
            <a:t>ПЕДАГОГИЧЕС-КИЕ ТРАДИЦИИ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2A144AA-3BF9-4ABF-8FD7-CEF82CF74F61}" type="parTrans" cxnId="{A41FD820-41AF-434B-9286-008D167FC866}">
      <dgm:prSet/>
      <dgm:spPr/>
      <dgm:t>
        <a:bodyPr/>
        <a:lstStyle/>
        <a:p>
          <a:endParaRPr lang="ru-RU"/>
        </a:p>
      </dgm:t>
    </dgm:pt>
    <dgm:pt modelId="{1640722B-8DA9-44F4-BD00-E62F84C09986}" type="sibTrans" cxnId="{A41FD820-41AF-434B-9286-008D167FC866}">
      <dgm:prSet/>
      <dgm:spPr/>
      <dgm:t>
        <a:bodyPr/>
        <a:lstStyle/>
        <a:p>
          <a:endParaRPr lang="ru-RU"/>
        </a:p>
      </dgm:t>
    </dgm:pt>
    <dgm:pt modelId="{CE2E610B-1D48-4F92-976B-ECBA753A4B2F}">
      <dgm:prSet phldrT="[Текст]" custT="1"/>
      <dgm:spPr/>
      <dgm:t>
        <a:bodyPr/>
        <a:lstStyle/>
        <a:p>
          <a:pPr algn="ctr"/>
          <a:r>
            <a:rPr lang="ru-RU" sz="2800" b="1" dirty="0">
              <a:latin typeface="Times New Roman" pitchFamily="18" charset="0"/>
              <a:cs typeface="Times New Roman" pitchFamily="18" charset="0"/>
            </a:rPr>
            <a:t>РИТУАЛЫ</a:t>
          </a:r>
        </a:p>
      </dgm:t>
    </dgm:pt>
    <dgm:pt modelId="{E4BCBDA0-652D-4D63-99CB-AB090FD84511}" type="parTrans" cxnId="{BD12BCAF-E03B-49E1-9DC4-6A84272F1504}">
      <dgm:prSet/>
      <dgm:spPr/>
      <dgm:t>
        <a:bodyPr/>
        <a:lstStyle/>
        <a:p>
          <a:endParaRPr lang="ru-RU"/>
        </a:p>
      </dgm:t>
    </dgm:pt>
    <dgm:pt modelId="{3C4EADF7-699C-4FF5-86AE-210550957C1F}" type="sibTrans" cxnId="{BD12BCAF-E03B-49E1-9DC4-6A84272F1504}">
      <dgm:prSet/>
      <dgm:spPr/>
      <dgm:t>
        <a:bodyPr/>
        <a:lstStyle/>
        <a:p>
          <a:endParaRPr lang="ru-RU"/>
        </a:p>
      </dgm:t>
    </dgm:pt>
    <dgm:pt modelId="{585E99E6-614A-477B-8312-D16768135616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ВОСПИТАТЕЛЬ-НЫЕ МЕРОПРИЯТИЯ</a:t>
          </a:r>
        </a:p>
      </dgm:t>
    </dgm:pt>
    <dgm:pt modelId="{D3E5B304-718A-464D-889C-68D43F31F6B4}" type="parTrans" cxnId="{92B9A996-24A4-4B6C-A9B6-4E4FC0B6F669}">
      <dgm:prSet/>
      <dgm:spPr/>
      <dgm:t>
        <a:bodyPr/>
        <a:lstStyle/>
        <a:p>
          <a:endParaRPr lang="ru-RU"/>
        </a:p>
      </dgm:t>
    </dgm:pt>
    <dgm:pt modelId="{C708929B-3590-4564-8C81-2A358BF3321D}" type="sibTrans" cxnId="{92B9A996-24A4-4B6C-A9B6-4E4FC0B6F669}">
      <dgm:prSet/>
      <dgm:spPr/>
      <dgm:t>
        <a:bodyPr/>
        <a:lstStyle/>
        <a:p>
          <a:endParaRPr lang="ru-RU"/>
        </a:p>
      </dgm:t>
    </dgm:pt>
    <dgm:pt modelId="{2FB6EC66-57B6-4B9A-8F38-8D05CC6E7D28}" type="pres">
      <dgm:prSet presAssocID="{6D7A1EA7-1A57-49C1-92E1-5A054222E437}" presName="compositeShape" presStyleCnt="0">
        <dgm:presLayoutVars>
          <dgm:chMax val="7"/>
          <dgm:dir/>
          <dgm:resizeHandles val="exact"/>
        </dgm:presLayoutVars>
      </dgm:prSet>
      <dgm:spPr/>
    </dgm:pt>
    <dgm:pt modelId="{F6B2627A-F5F7-47A3-ACD0-F5DA6F48EF71}" type="pres">
      <dgm:prSet presAssocID="{CB76F547-96A4-485F-9C5E-5BD05A19751F}" presName="circ1" presStyleLbl="vennNode1" presStyleIdx="0" presStyleCnt="3" custScaleX="153150" custScaleY="95941" custLinFactNeighborX="-81204" custLinFactNeighborY="58214"/>
      <dgm:spPr/>
      <dgm:t>
        <a:bodyPr/>
        <a:lstStyle/>
        <a:p>
          <a:endParaRPr lang="ru-RU"/>
        </a:p>
      </dgm:t>
    </dgm:pt>
    <dgm:pt modelId="{466481B1-6675-48D1-9EE7-E1031BF80F5E}" type="pres">
      <dgm:prSet presAssocID="{CB76F547-96A4-485F-9C5E-5BD05A19751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66ECE-5DCB-4F30-9230-676CB157AF22}" type="pres">
      <dgm:prSet presAssocID="{CE2E610B-1D48-4F92-976B-ECBA753A4B2F}" presName="circ2" presStyleLbl="vennNode1" presStyleIdx="1" presStyleCnt="3" custScaleX="98693" custLinFactNeighborX="-49923" custLinFactNeighborY="-59576"/>
      <dgm:spPr/>
      <dgm:t>
        <a:bodyPr/>
        <a:lstStyle/>
        <a:p>
          <a:endParaRPr lang="ru-RU"/>
        </a:p>
      </dgm:t>
    </dgm:pt>
    <dgm:pt modelId="{12F216E5-BC5A-4A24-9A27-F784FC891BB8}" type="pres">
      <dgm:prSet presAssocID="{CE2E610B-1D48-4F92-976B-ECBA753A4B2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8377C-57AA-4DE9-98F1-25955F4B3496}" type="pres">
      <dgm:prSet presAssocID="{585E99E6-614A-477B-8312-D16768135616}" presName="circ3" presStyleLbl="vennNode1" presStyleIdx="2" presStyleCnt="3" custScaleX="153244" custScaleY="98194" custLinFactNeighborX="89963" custLinFactNeighborY="-907"/>
      <dgm:spPr/>
      <dgm:t>
        <a:bodyPr/>
        <a:lstStyle/>
        <a:p>
          <a:endParaRPr lang="ru-RU"/>
        </a:p>
      </dgm:t>
    </dgm:pt>
    <dgm:pt modelId="{B751C5F2-1635-4653-9DDA-E570A96EB62D}" type="pres">
      <dgm:prSet presAssocID="{585E99E6-614A-477B-8312-D167681356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2BCAF-E03B-49E1-9DC4-6A84272F1504}" srcId="{6D7A1EA7-1A57-49C1-92E1-5A054222E437}" destId="{CE2E610B-1D48-4F92-976B-ECBA753A4B2F}" srcOrd="1" destOrd="0" parTransId="{E4BCBDA0-652D-4D63-99CB-AB090FD84511}" sibTransId="{3C4EADF7-699C-4FF5-86AE-210550957C1F}"/>
    <dgm:cxn modelId="{1D458319-9FED-4E44-B52A-7698FD7B4C01}" type="presOf" srcId="{CB76F547-96A4-485F-9C5E-5BD05A19751F}" destId="{466481B1-6675-48D1-9EE7-E1031BF80F5E}" srcOrd="1" destOrd="0" presId="urn:microsoft.com/office/officeart/2005/8/layout/venn1"/>
    <dgm:cxn modelId="{A41FD820-41AF-434B-9286-008D167FC866}" srcId="{6D7A1EA7-1A57-49C1-92E1-5A054222E437}" destId="{CB76F547-96A4-485F-9C5E-5BD05A19751F}" srcOrd="0" destOrd="0" parTransId="{22A144AA-3BF9-4ABF-8FD7-CEF82CF74F61}" sibTransId="{1640722B-8DA9-44F4-BD00-E62F84C09986}"/>
    <dgm:cxn modelId="{BBDDB738-97FA-4D88-A378-68761CC85A8C}" type="presOf" srcId="{CE2E610B-1D48-4F92-976B-ECBA753A4B2F}" destId="{B3266ECE-5DCB-4F30-9230-676CB157AF22}" srcOrd="0" destOrd="0" presId="urn:microsoft.com/office/officeart/2005/8/layout/venn1"/>
    <dgm:cxn modelId="{92B9A996-24A4-4B6C-A9B6-4E4FC0B6F669}" srcId="{6D7A1EA7-1A57-49C1-92E1-5A054222E437}" destId="{585E99E6-614A-477B-8312-D16768135616}" srcOrd="2" destOrd="0" parTransId="{D3E5B304-718A-464D-889C-68D43F31F6B4}" sibTransId="{C708929B-3590-4564-8C81-2A358BF3321D}"/>
    <dgm:cxn modelId="{D6FAA8F1-9168-4C8E-8F81-F0CC3C8B1AC4}" type="presOf" srcId="{585E99E6-614A-477B-8312-D16768135616}" destId="{9098377C-57AA-4DE9-98F1-25955F4B3496}" srcOrd="0" destOrd="0" presId="urn:microsoft.com/office/officeart/2005/8/layout/venn1"/>
    <dgm:cxn modelId="{9535D03F-A3E9-41BA-9D42-B74F83975F2D}" type="presOf" srcId="{CE2E610B-1D48-4F92-976B-ECBA753A4B2F}" destId="{12F216E5-BC5A-4A24-9A27-F784FC891BB8}" srcOrd="1" destOrd="0" presId="urn:microsoft.com/office/officeart/2005/8/layout/venn1"/>
    <dgm:cxn modelId="{0E67B297-99B4-4CB3-BE93-106980965930}" type="presOf" srcId="{585E99E6-614A-477B-8312-D16768135616}" destId="{B751C5F2-1635-4653-9DDA-E570A96EB62D}" srcOrd="1" destOrd="0" presId="urn:microsoft.com/office/officeart/2005/8/layout/venn1"/>
    <dgm:cxn modelId="{D1CD9B89-5A38-471E-9896-06BF4D6FEE02}" type="presOf" srcId="{6D7A1EA7-1A57-49C1-92E1-5A054222E437}" destId="{2FB6EC66-57B6-4B9A-8F38-8D05CC6E7D28}" srcOrd="0" destOrd="0" presId="urn:microsoft.com/office/officeart/2005/8/layout/venn1"/>
    <dgm:cxn modelId="{592FE3AA-6334-4C99-B659-327E4C61BFCE}" type="presOf" srcId="{CB76F547-96A4-485F-9C5E-5BD05A19751F}" destId="{F6B2627A-F5F7-47A3-ACD0-F5DA6F48EF71}" srcOrd="0" destOrd="0" presId="urn:microsoft.com/office/officeart/2005/8/layout/venn1"/>
    <dgm:cxn modelId="{A8B0E256-02DE-4407-A273-7A3109286261}" type="presParOf" srcId="{2FB6EC66-57B6-4B9A-8F38-8D05CC6E7D28}" destId="{F6B2627A-F5F7-47A3-ACD0-F5DA6F48EF71}" srcOrd="0" destOrd="0" presId="urn:microsoft.com/office/officeart/2005/8/layout/venn1"/>
    <dgm:cxn modelId="{BC4C5612-5E38-4E37-981B-D32A1A37660F}" type="presParOf" srcId="{2FB6EC66-57B6-4B9A-8F38-8D05CC6E7D28}" destId="{466481B1-6675-48D1-9EE7-E1031BF80F5E}" srcOrd="1" destOrd="0" presId="urn:microsoft.com/office/officeart/2005/8/layout/venn1"/>
    <dgm:cxn modelId="{97CA1148-64EB-42B3-AB74-EAB130599598}" type="presParOf" srcId="{2FB6EC66-57B6-4B9A-8F38-8D05CC6E7D28}" destId="{B3266ECE-5DCB-4F30-9230-676CB157AF22}" srcOrd="2" destOrd="0" presId="urn:microsoft.com/office/officeart/2005/8/layout/venn1"/>
    <dgm:cxn modelId="{0A086CDC-084C-47E6-8DAC-46E64AE5ADCD}" type="presParOf" srcId="{2FB6EC66-57B6-4B9A-8F38-8D05CC6E7D28}" destId="{12F216E5-BC5A-4A24-9A27-F784FC891BB8}" srcOrd="3" destOrd="0" presId="urn:microsoft.com/office/officeart/2005/8/layout/venn1"/>
    <dgm:cxn modelId="{75495391-F2F4-4095-A36C-D97D31559EBB}" type="presParOf" srcId="{2FB6EC66-57B6-4B9A-8F38-8D05CC6E7D28}" destId="{9098377C-57AA-4DE9-98F1-25955F4B3496}" srcOrd="4" destOrd="0" presId="urn:microsoft.com/office/officeart/2005/8/layout/venn1"/>
    <dgm:cxn modelId="{6F7AF18E-7913-41A3-AAA2-34391112CCBF}" type="presParOf" srcId="{2FB6EC66-57B6-4B9A-8F38-8D05CC6E7D28}" destId="{B751C5F2-1635-4653-9DDA-E570A96EB62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01EFC-5EF6-4FCD-A19A-B468C92C3B1D}">
      <dsp:nvSpPr>
        <dsp:cNvPr id="0" name=""/>
        <dsp:cNvSpPr/>
      </dsp:nvSpPr>
      <dsp:spPr>
        <a:xfrm>
          <a:off x="98211" y="473969"/>
          <a:ext cx="2402085" cy="144125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ГОРДОСТЬ</a:t>
          </a:r>
        </a:p>
      </dsp:txBody>
      <dsp:txXfrm>
        <a:off x="98211" y="473969"/>
        <a:ext cx="2402085" cy="1441251"/>
      </dsp:txXfrm>
    </dsp:sp>
    <dsp:sp modelId="{FB45970C-982F-4445-8507-E1E2F40F7718}">
      <dsp:nvSpPr>
        <dsp:cNvPr id="0" name=""/>
        <dsp:cNvSpPr/>
      </dsp:nvSpPr>
      <dsp:spPr>
        <a:xfrm>
          <a:off x="2717961" y="896736"/>
          <a:ext cx="461449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717961" y="896736"/>
        <a:ext cx="461449" cy="595717"/>
      </dsp:txXfrm>
    </dsp:sp>
    <dsp:sp modelId="{FF92CF43-57E1-4D5C-956A-09492AAAAEF2}">
      <dsp:nvSpPr>
        <dsp:cNvPr id="0" name=""/>
        <dsp:cNvSpPr/>
      </dsp:nvSpPr>
      <dsp:spPr>
        <a:xfrm>
          <a:off x="3370957" y="473969"/>
          <a:ext cx="2402085" cy="144125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УВАЖЕНИЕ</a:t>
          </a:r>
        </a:p>
      </dsp:txBody>
      <dsp:txXfrm>
        <a:off x="3370957" y="473969"/>
        <a:ext cx="2402085" cy="1441251"/>
      </dsp:txXfrm>
    </dsp:sp>
    <dsp:sp modelId="{F2B89068-AD0C-47A3-91A2-5E84E14FAA13}">
      <dsp:nvSpPr>
        <dsp:cNvPr id="0" name=""/>
        <dsp:cNvSpPr/>
      </dsp:nvSpPr>
      <dsp:spPr>
        <a:xfrm>
          <a:off x="5990707" y="896736"/>
          <a:ext cx="461449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990707" y="896736"/>
        <a:ext cx="461449" cy="595717"/>
      </dsp:txXfrm>
    </dsp:sp>
    <dsp:sp modelId="{FFC98004-C31E-4EBE-83E4-D4F18809632C}">
      <dsp:nvSpPr>
        <dsp:cNvPr id="0" name=""/>
        <dsp:cNvSpPr/>
      </dsp:nvSpPr>
      <dsp:spPr>
        <a:xfrm>
          <a:off x="6643703" y="473969"/>
          <a:ext cx="2402085" cy="144125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СОПРИЧАСТ-НОСТЬ</a:t>
          </a:r>
        </a:p>
      </dsp:txBody>
      <dsp:txXfrm>
        <a:off x="6643703" y="473969"/>
        <a:ext cx="2402085" cy="14412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1FB975-BFEB-40D8-9F62-75310ABCA754}">
      <dsp:nvSpPr>
        <dsp:cNvPr id="0" name=""/>
        <dsp:cNvSpPr/>
      </dsp:nvSpPr>
      <dsp:spPr>
        <a:xfrm>
          <a:off x="197134" y="278606"/>
          <a:ext cx="8732585" cy="192024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DC79F-643D-47BF-9D1C-BC178362CA52}">
      <dsp:nvSpPr>
        <dsp:cNvPr id="0" name=""/>
        <dsp:cNvSpPr/>
      </dsp:nvSpPr>
      <dsp:spPr>
        <a:xfrm>
          <a:off x="4214810" y="4929201"/>
          <a:ext cx="714378" cy="64011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4694A-B1E4-4AEA-91A8-A5EA0003A324}">
      <dsp:nvSpPr>
        <dsp:cNvPr id="0" name=""/>
        <dsp:cNvSpPr/>
      </dsp:nvSpPr>
      <dsp:spPr>
        <a:xfrm>
          <a:off x="357158" y="5529262"/>
          <a:ext cx="8429682" cy="128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МЕТОДЫ РЕАЛИЗАЦИИ ПАТРИОТИЧЕСКОГО ВОСПИТАНИЯ В РАМКАХ СОВРЕМЕННЫХ РЕАЛИЙ</a:t>
          </a:r>
        </a:p>
      </dsp:txBody>
      <dsp:txXfrm>
        <a:off x="357158" y="5529262"/>
        <a:ext cx="8429682" cy="1285875"/>
      </dsp:txXfrm>
    </dsp:sp>
    <dsp:sp modelId="{705E4110-19B9-40F3-8FB2-E993AF323509}">
      <dsp:nvSpPr>
        <dsp:cNvPr id="0" name=""/>
        <dsp:cNvSpPr/>
      </dsp:nvSpPr>
      <dsp:spPr>
        <a:xfrm rot="313955">
          <a:off x="3185722" y="3332571"/>
          <a:ext cx="2614100" cy="10509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РИТУАЛЫ</a:t>
          </a:r>
        </a:p>
      </dsp:txBody>
      <dsp:txXfrm rot="313955">
        <a:off x="3185722" y="3332571"/>
        <a:ext cx="2614100" cy="1050990"/>
      </dsp:txXfrm>
    </dsp:sp>
    <dsp:sp modelId="{894A5F53-74BF-4E35-A779-5437C8483ED0}">
      <dsp:nvSpPr>
        <dsp:cNvPr id="0" name=""/>
        <dsp:cNvSpPr/>
      </dsp:nvSpPr>
      <dsp:spPr>
        <a:xfrm rot="500313">
          <a:off x="564128" y="1052758"/>
          <a:ext cx="4500594" cy="1414436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ТРАДИЦИИ</a:t>
          </a:r>
        </a:p>
      </dsp:txBody>
      <dsp:txXfrm rot="500313">
        <a:off x="564128" y="1052758"/>
        <a:ext cx="4500594" cy="1414436"/>
      </dsp:txXfrm>
    </dsp:sp>
    <dsp:sp modelId="{CA8AF130-1E03-4721-939A-289F8BD24DB7}">
      <dsp:nvSpPr>
        <dsp:cNvPr id="0" name=""/>
        <dsp:cNvSpPr/>
      </dsp:nvSpPr>
      <dsp:spPr>
        <a:xfrm rot="19988912">
          <a:off x="4168108" y="1486784"/>
          <a:ext cx="4700631" cy="108183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ВОСПИТАТЕЛЬНЫЕ МЕРОПРИЯТИЯ</a:t>
          </a:r>
        </a:p>
      </dsp:txBody>
      <dsp:txXfrm rot="19988912">
        <a:off x="4168108" y="1486784"/>
        <a:ext cx="4700631" cy="1081832"/>
      </dsp:txXfrm>
    </dsp:sp>
    <dsp:sp modelId="{8CFB0BAD-1373-4749-86DB-4AE73607B00E}">
      <dsp:nvSpPr>
        <dsp:cNvPr id="0" name=""/>
        <dsp:cNvSpPr/>
      </dsp:nvSpPr>
      <dsp:spPr>
        <a:xfrm>
          <a:off x="-1" y="42862"/>
          <a:ext cx="9144002" cy="48006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1" b="10646"/>
          <a:stretch/>
        </p:blipFill>
        <p:spPr>
          <a:xfrm>
            <a:off x="-51179" y="1"/>
            <a:ext cx="9195179" cy="15804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8904"/>
            <a:ext cx="9144000" cy="649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6319391"/>
            <a:ext cx="256213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400" dirty="0">
                <a:solidFill>
                  <a:srgbClr val="6511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29 ноября 2023 года</a:t>
            </a:r>
          </a:p>
          <a:p>
            <a:r>
              <a:rPr lang="ru-RU" sz="11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1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9" name="Picture 2" descr="Гер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997" y="81854"/>
            <a:ext cx="474122" cy="57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3" descr="Уп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105" y="81854"/>
            <a:ext cx="454720" cy="57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600" y="2852936"/>
            <a:ext cx="74277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400" cap="all" dirty="0">
                <a:solidFill>
                  <a:srgbClr val="800000"/>
                </a:solidFill>
                <a:latin typeface="Arial Narrow" panose="020B0606020202030204" pitchFamily="34" charset="0"/>
              </a:rPr>
              <a:t>Патриотическое воспитание в системе работы классного руководителя: мероприятия, ритуалы, традиции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581128"/>
            <a:ext cx="71613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kern="1400" dirty="0">
                <a:solidFill>
                  <a:srgbClr val="002060"/>
                </a:solidFill>
                <a:latin typeface="Arial Narrow" panose="020B0606020202030204" pitchFamily="34" charset="0"/>
              </a:rPr>
              <a:t>ПОЛЕЙ Наталья Александровна, </a:t>
            </a:r>
          </a:p>
          <a:p>
            <a:pPr algn="r"/>
            <a:r>
              <a:rPr lang="ru-RU" sz="2000" b="1" kern="1400" dirty="0">
                <a:solidFill>
                  <a:srgbClr val="002060"/>
                </a:solidFill>
                <a:latin typeface="Arial Narrow" panose="020B0606020202030204" pitchFamily="34" charset="0"/>
              </a:rPr>
              <a:t>учитель истории, советник директора по воспитанию и взаимодействию с детскими общественными объединениями МБОУ «ЦО № 31 им. Р.П. </a:t>
            </a:r>
            <a:r>
              <a:rPr lang="ru-RU" sz="2000" b="1" kern="1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Стащенко</a:t>
            </a:r>
            <a:r>
              <a:rPr lang="ru-RU" sz="2000" b="1" kern="1400" dirty="0">
                <a:solidFill>
                  <a:srgbClr val="002060"/>
                </a:solidFill>
                <a:latin typeface="Arial Narrow" panose="020B0606020202030204" pitchFamily="34" charset="0"/>
              </a:rPr>
              <a:t>», руководитель профессионального сообщества классных руководителей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1700808"/>
            <a:ext cx="6581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1400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Семинар  «формирование гражданско-патриотической позиции обучающихся: социально-педагогические </a:t>
            </a:r>
            <a:r>
              <a:rPr lang="ru-RU" sz="1600" b="1" kern="1400" cap="al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1600" b="1" kern="1400" cap="all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культурологические </a:t>
            </a:r>
            <a:r>
              <a:rPr lang="ru-RU" sz="1600" b="1" kern="1400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аспекты» </a:t>
            </a:r>
          </a:p>
        </p:txBody>
      </p:sp>
    </p:spTree>
    <p:extLst>
      <p:ext uri="{BB962C8B-B14F-4D97-AF65-F5344CB8AC3E}">
        <p14:creationId xmlns:p14="http://schemas.microsoft.com/office/powerpoint/2010/main" xmlns="" val="55612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3" name="AutoShape 5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ПЕДАГОГИЧЕСКИЕ ТРАДИЦИИ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ПОКОЛЕНИЯ  В ПОКОЛЕНИЕ </a:t>
            </a:r>
          </a:p>
        </p:txBody>
      </p:sp>
      <p:sp>
        <p:nvSpPr>
          <p:cNvPr id="20486" name="AutoShape 6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C:\Users\Учитель\Desktop\уроки\мероприятия\29.11.2023 семинар ГМО классных руководителей\170116525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857488" cy="3819932"/>
          </a:xfrm>
          <a:prstGeom prst="rect">
            <a:avLst/>
          </a:prstGeom>
          <a:noFill/>
        </p:spPr>
      </p:pic>
      <p:pic>
        <p:nvPicPr>
          <p:cNvPr id="25603" name="Picture 3" descr="C:\Users\Учитель\Desktop\уроки\мероприятия\29.11.2023 семинар ГМО классных руководителей\1701165257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981465"/>
            <a:ext cx="2157402" cy="2876536"/>
          </a:xfrm>
          <a:prstGeom prst="rect">
            <a:avLst/>
          </a:prstGeom>
          <a:noFill/>
        </p:spPr>
      </p:pic>
      <p:pic>
        <p:nvPicPr>
          <p:cNvPr id="25604" name="Picture 4" descr="C:\Users\Учитель\Desktop\уроки\мероприятия\29.11.2023 семинар ГМО классных руководителей\1701165257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000108"/>
            <a:ext cx="2214578" cy="2952770"/>
          </a:xfrm>
          <a:prstGeom prst="rect">
            <a:avLst/>
          </a:prstGeom>
          <a:noFill/>
        </p:spPr>
      </p:pic>
      <p:pic>
        <p:nvPicPr>
          <p:cNvPr id="25606" name="Picture 6" descr="C:\Users\Учитель\Desktop\уроки\мероприятия\29.11.2023 семинар ГМО классных руководителей\1701165257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8" y="1000108"/>
            <a:ext cx="2786042" cy="3714723"/>
          </a:xfrm>
          <a:prstGeom prst="rect">
            <a:avLst/>
          </a:prstGeom>
          <a:noFill/>
        </p:spPr>
      </p:pic>
      <p:pic>
        <p:nvPicPr>
          <p:cNvPr id="25605" name="Picture 5" descr="C:\Users\Учитель\Desktop\уроки\мероприятия\29.11.2023 семинар ГМО классных руководителей\17011652577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693" y="928671"/>
            <a:ext cx="7953397" cy="5965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45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3" name="AutoShape 5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ПЕДАГОГИЧЕСКИЕ ТРАДИЦИИ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ПОКОЛЕНИЯ  В ПОКОЛЕНИЕ </a:t>
            </a:r>
          </a:p>
        </p:txBody>
      </p:sp>
      <p:sp>
        <p:nvSpPr>
          <p:cNvPr id="20486" name="AutoShape 6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F:\ШКОЛА\МБОУ ЦО 31\Музей им. Р.П. Стащенко\фото\G1hsbwCY6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23" y="928670"/>
            <a:ext cx="3905277" cy="2928958"/>
          </a:xfrm>
          <a:prstGeom prst="rect">
            <a:avLst/>
          </a:prstGeom>
          <a:noFill/>
        </p:spPr>
      </p:pic>
      <p:pic>
        <p:nvPicPr>
          <p:cNvPr id="26628" name="Picture 4" descr="F:\ШКОЛА\МБОУ ЦО 31\Музей им. Р.П. Стащенко\фото\IMG_20230120_164312_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" y="928670"/>
            <a:ext cx="3786215" cy="2907696"/>
          </a:xfrm>
          <a:prstGeom prst="rect">
            <a:avLst/>
          </a:prstGeom>
          <a:noFill/>
        </p:spPr>
      </p:pic>
      <p:pic>
        <p:nvPicPr>
          <p:cNvPr id="26629" name="Picture 5" descr="F:\ШКОЛА\МБОУ ЦО 31\Музей им. Р.П. Стащенко\фото\IMG_20230125_010015_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964785"/>
            <a:ext cx="3929090" cy="2893239"/>
          </a:xfrm>
          <a:prstGeom prst="rect">
            <a:avLst/>
          </a:prstGeom>
          <a:noFill/>
        </p:spPr>
      </p:pic>
      <p:pic>
        <p:nvPicPr>
          <p:cNvPr id="26630" name="Picture 6" descr="F:\ШКОЛА\МБОУ ЦО 31\Музей им. Р.П. Стащенко\фото\IMG_20230125_010015_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18363"/>
            <a:ext cx="3786182" cy="2839637"/>
          </a:xfrm>
          <a:prstGeom prst="rect">
            <a:avLst/>
          </a:prstGeom>
          <a:noFill/>
        </p:spPr>
      </p:pic>
      <p:pic>
        <p:nvPicPr>
          <p:cNvPr id="26631" name="Picture 7" descr="F:\ШКОЛА\МБОУ ЦО 31\Музей им. Р.П. Стащенко\фото\IMG-20221021-WA0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57251"/>
            <a:ext cx="4500562" cy="6000750"/>
          </a:xfrm>
          <a:prstGeom prst="rect">
            <a:avLst/>
          </a:prstGeom>
          <a:noFill/>
        </p:spPr>
      </p:pic>
      <p:pic>
        <p:nvPicPr>
          <p:cNvPr id="26627" name="Picture 3" descr="F:\ШКОЛА\МБОУ ЦО 31\Музей им. Р.П. Стащенко\фото\IMG_20211022_1126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23" y="857232"/>
            <a:ext cx="4500577" cy="600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45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3200" b="1" dirty="0">
                <a:solidFill>
                  <a:srgbClr val="003380"/>
                </a:solidFill>
                <a:latin typeface="Circe" panose="020B0502020203020203" pitchFamily="34" charset="-52"/>
              </a:rPr>
              <a:t>«</a:t>
            </a:r>
            <a:r>
              <a:rPr lang="ru-RU" altLang="ru-RU" sz="3200" b="1" dirty="0">
                <a:solidFill>
                  <a:srgbClr val="003380"/>
                </a:solidFill>
                <a:latin typeface="Circe" panose="020B0502020203020203" pitchFamily="34" charset="-52"/>
              </a:rPr>
              <a:t>Патриотическое воспитание в системе работы классного руководителя: мероприятия, ритуалы, традиции</a:t>
            </a:r>
            <a:r>
              <a:rPr lang="en-US" altLang="ru-RU" sz="3200" b="1" dirty="0">
                <a:solidFill>
                  <a:srgbClr val="003380"/>
                </a:solidFill>
                <a:latin typeface="Circe" panose="020B0502020203020203" pitchFamily="34" charset="-52"/>
              </a:rPr>
              <a:t>»</a:t>
            </a:r>
            <a:endParaRPr lang="ru-RU" sz="4400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6402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86116" y="0"/>
            <a:ext cx="58578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«Воспитание человека – гражданина, человека – патриота,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 быть главной целью всего педагогического процесса»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М.В. Ломоносов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https://cdn.freelance.ru/download/1212705/%CB%EE%E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3498690" cy="466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Круглая лента лицом вверх 5"/>
          <p:cNvSpPr/>
          <p:nvPr/>
        </p:nvSpPr>
        <p:spPr>
          <a:xfrm>
            <a:off x="3571868" y="2428868"/>
            <a:ext cx="5143536" cy="1571636"/>
          </a:xfrm>
          <a:prstGeom prst="ellipseRibbon2">
            <a:avLst>
              <a:gd name="adj1" fmla="val 25000"/>
              <a:gd name="adj2" fmla="val 67778"/>
              <a:gd name="adj3" fmla="val 125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4468810"/>
          <a:ext cx="9144000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2736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ПАТРИОТИЧЕСКОГО ВОСПИТАНИЯ В ОБРАЗОВАТЕЛЬНОЙ ОРГАНИЗАЦИИ 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школьные дела;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внешкольные мероприятия;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внеурочная деятельность (Разговоры о важном, Профориентация);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родителями (законными представителями);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социальное партнерство;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предметно-пространственной среды;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самоуправление.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55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reativityweek.ru/storage/users/570_rkn8AgGeC1xEuaU8duUrSKWqLjW82jJFZtbsBZ5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mail.yandex.ru/message_part/1682327331729.jpg?_uid=61802375&amp;name=1682327331729.jpg&amp;hid=1.2&amp;ids=18267725988524061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https://mail.yandex.ru/message_part/1682327331729.jpg?_uid=61802375&amp;name=1682327331729.jpg&amp;hid=1.2&amp;ids=18267725988524061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8455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3" name="AutoShape 5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ВОСПИТАТЕЛЬНЫЕ МЕРОПРИЯТИЯ</a:t>
            </a:r>
          </a:p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МУЗЕЯ ВОЕННОЙ СЛАВЫ</a:t>
            </a:r>
          </a:p>
        </p:txBody>
      </p:sp>
      <p:pic>
        <p:nvPicPr>
          <p:cNvPr id="3073" name="Picture 1" descr="F:\ШКОЛА\МБОУ ЦО 31\Музей им. Р.П. Стащенко\фото\04.06.2023 линейка памяти\музей\IMG_20230602_153559_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00108"/>
            <a:ext cx="3524274" cy="2643206"/>
          </a:xfrm>
          <a:prstGeom prst="rect">
            <a:avLst/>
          </a:prstGeom>
          <a:noFill/>
        </p:spPr>
      </p:pic>
      <p:pic>
        <p:nvPicPr>
          <p:cNvPr id="3074" name="Picture 2" descr="F:\ШКОЛА\МБОУ ЦО 31\Музей им. Р.П. Стащенко\фото\вечер стащенко\IMG_20211022_121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2701"/>
            <a:ext cx="3500430" cy="2625323"/>
          </a:xfrm>
          <a:prstGeom prst="rect">
            <a:avLst/>
          </a:prstGeom>
          <a:noFill/>
        </p:spPr>
      </p:pic>
      <p:pic>
        <p:nvPicPr>
          <p:cNvPr id="3077" name="Picture 5" descr="F:\ШКОЛА\МБОУ ЦО 31\Музей им. Р.П. Стащенко\фото\ЕЩЕ ФОТО ПРОВЕРИТЬ\IMG-20221021-WA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27" y="1000108"/>
            <a:ext cx="3524273" cy="2643206"/>
          </a:xfrm>
          <a:prstGeom prst="rect">
            <a:avLst/>
          </a:prstGeom>
          <a:noFill/>
        </p:spPr>
      </p:pic>
      <p:pic>
        <p:nvPicPr>
          <p:cNvPr id="3079" name="Picture 7" descr="F:\ШКОЛА\МБОУ ЦО 31\Музей им. Р.П. Стащенко\фото\IMG_20220505_100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58" y="4214818"/>
            <a:ext cx="3524274" cy="2643206"/>
          </a:xfrm>
          <a:prstGeom prst="rect">
            <a:avLst/>
          </a:prstGeom>
          <a:noFill/>
        </p:spPr>
      </p:pic>
      <p:pic>
        <p:nvPicPr>
          <p:cNvPr id="3078" name="Picture 6" descr="F:\ШКОЛА\МБОУ ЦО 31\Музей им. Р.П. Стащенко\фото\ЕЩЕ ФОТО ПРОВЕРИТЬ\IMG-20221021-WA0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000108"/>
            <a:ext cx="3143250" cy="4191000"/>
          </a:xfrm>
          <a:prstGeom prst="rect">
            <a:avLst/>
          </a:prstGeom>
          <a:noFill/>
        </p:spPr>
      </p:pic>
      <p:pic>
        <p:nvPicPr>
          <p:cNvPr id="3076" name="Picture 4" descr="F:\ШКОЛА\МБОУ ЦО 31\Музей им. Р.П. Стащенко\фото\ЕЩЕ ФОТО ПРОВЕРИТЬ\IMG_20230120_164322_6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28802"/>
            <a:ext cx="9144000" cy="405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45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3" name="AutoShape 5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ВОСПИТАТЕЛЬНЫЕ МЕРОПРИЯТИЯ</a:t>
            </a:r>
          </a:p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ТЕАТР «ТАЛИСМАН»</a:t>
            </a:r>
          </a:p>
        </p:txBody>
      </p:sp>
      <p:pic>
        <p:nvPicPr>
          <p:cNvPr id="20482" name="Picture 2" descr="C:\Users\Учитель\Desktop\уроки\мероприятия\29.11.2023 семинар ГМО классных руководителей\SCAN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928669"/>
            <a:ext cx="2857489" cy="401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Учитель\Desktop\уроки\мероприятия\29.11.2023 семинар ГМО классных руководителей\1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878" y="2158367"/>
            <a:ext cx="3345634" cy="469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Учитель\Desktop\уроки\мероприятия\29.11.2023 семинар ГМО классных руководителей\Pokolenie_MY_2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70"/>
            <a:ext cx="2928926" cy="403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6" name="AutoShape 6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https://co31tula-r71.gosuslugi.ru/netcat_files/206/3643/8wTSniToAz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12265"/>
            <a:ext cx="4099093" cy="307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Picture 14" descr="https://co31tula-r71.gosuslugi.ru/netcat_files/206/3643/g0gwrNINbg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5933" y="847336"/>
            <a:ext cx="4013722" cy="301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6" name="Picture 16" descr="https://co31tula-r71.gosuslugi.ru/netcat_files/206/3643/IMG_20220330_175716_6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7689" y="3752957"/>
            <a:ext cx="4044839" cy="3033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https://co31tula-r71.gosuslugi.ru/netcat_files/206/3643/0wPR2_SSJb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409" y="811761"/>
            <a:ext cx="4061156" cy="304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45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3" name="AutoShape 5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ВОСПИТАТЕЛЬНЫЕ МЕРОПРИЯТИЯ</a:t>
            </a:r>
          </a:p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ШКОЛЬНЫЕ ДЕЛА</a:t>
            </a:r>
          </a:p>
        </p:txBody>
      </p:sp>
      <p:sp>
        <p:nvSpPr>
          <p:cNvPr id="20486" name="AutoShape 6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C:\Users\Учитель\Desktop\уроки\мероприятия\29.11.2023 семинар ГМО классных руководителей\1701188395202.jpg"/>
          <p:cNvPicPr>
            <a:picLocks noChangeAspect="1" noChangeArrowheads="1"/>
          </p:cNvPicPr>
          <p:nvPr/>
        </p:nvPicPr>
        <p:blipFill>
          <a:blip r:embed="rId2" cstate="print"/>
          <a:srcRect l="19960" r="38307" b="21774"/>
          <a:stretch>
            <a:fillRect/>
          </a:stretch>
        </p:blipFill>
        <p:spPr bwMode="auto">
          <a:xfrm rot="5400000">
            <a:off x="598032" y="259199"/>
            <a:ext cx="2947307" cy="414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Учитель\Desktop\уроки\мероприятия\29.11.2023 семинар ГМО классных руководителей\1701188395179.jpg"/>
          <p:cNvPicPr>
            <a:picLocks noChangeAspect="1" noChangeArrowheads="1"/>
          </p:cNvPicPr>
          <p:nvPr/>
        </p:nvPicPr>
        <p:blipFill>
          <a:blip r:embed="rId3" cstate="print"/>
          <a:srcRect l="10976" t="38414" r="47866"/>
          <a:stretch>
            <a:fillRect/>
          </a:stretch>
        </p:blipFill>
        <p:spPr bwMode="auto">
          <a:xfrm rot="5400000">
            <a:off x="5766664" y="662700"/>
            <a:ext cx="3182804" cy="357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Учитель\Desktop\уроки\мероприятия\29.11.2023 семинар ГМО классных руководителей\1701188395191.jpg"/>
          <p:cNvPicPr>
            <a:picLocks noChangeAspect="1" noChangeArrowheads="1"/>
          </p:cNvPicPr>
          <p:nvPr/>
        </p:nvPicPr>
        <p:blipFill>
          <a:blip r:embed="rId4" cstate="print"/>
          <a:srcRect l="20587" t="17645" r="33824"/>
          <a:stretch>
            <a:fillRect/>
          </a:stretch>
        </p:blipFill>
        <p:spPr bwMode="auto">
          <a:xfrm rot="5400000">
            <a:off x="6039877" y="3753877"/>
            <a:ext cx="2636380" cy="35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Учитель\Desktop\уроки\мероприятия\29.11.2023 семинар ГМО классных руководителей\визитки\IMG_20221124_200429_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4309" y="1714488"/>
            <a:ext cx="1619261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Учитель\Desktop\уроки\мероприятия\29.11.2023 семинар ГМО классных руководителей\визитки\IMG_20221124_200457_5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6684" y="4679166"/>
            <a:ext cx="1666886" cy="125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Учитель\Desktop\уроки\мероприятия\29.11.2023 семинар ГМО классных руководителей\визитки\IMG_20221124_200449_9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04049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60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3" name="AutoShape 5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24"/>
            <a:ext cx="9144000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3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РИТУАЛЫ</a:t>
            </a:r>
          </a:p>
        </p:txBody>
      </p:sp>
      <p:sp>
        <p:nvSpPr>
          <p:cNvPr id="20486" name="AutoShape 6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://school3arz.edu.ru/doc/2022/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27" y="500042"/>
            <a:ext cx="3524273" cy="2643206"/>
          </a:xfrm>
          <a:prstGeom prst="rect">
            <a:avLst/>
          </a:prstGeom>
          <a:noFill/>
        </p:spPr>
      </p:pic>
      <p:pic>
        <p:nvPicPr>
          <p:cNvPr id="23555" name="Picture 3" descr="F:\ШКОЛА\МБОУ ЦО 31\Музей им. Р.П. Стащенко\фото\04.06.2023 линейка памяти\музей\IMG_20230602_153814_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3524243" cy="2643182"/>
          </a:xfrm>
          <a:prstGeom prst="rect">
            <a:avLst/>
          </a:prstGeom>
          <a:noFill/>
        </p:spPr>
      </p:pic>
      <p:pic>
        <p:nvPicPr>
          <p:cNvPr id="23558" name="Picture 6" descr="C:\Users\Учитель\Desktop\уроки\мероприятия\29.11.2023 семинар ГМО классных руководителей\1701195494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500042"/>
            <a:ext cx="3500462" cy="3500462"/>
          </a:xfrm>
          <a:prstGeom prst="rect">
            <a:avLst/>
          </a:prstGeom>
          <a:noFill/>
        </p:spPr>
      </p:pic>
      <p:pic>
        <p:nvPicPr>
          <p:cNvPr id="23559" name="Picture 7" descr="C:\Users\Учитель\Desktop\уроки\мероприятия\29.11.2023 семинар ГМО классных руководителей\1701195494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38" y="3357538"/>
            <a:ext cx="3500462" cy="350046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286248" y="689221"/>
            <a:ext cx="571504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ЕЖЕНЕДЕЛЬНЫЕ</a:t>
            </a:r>
            <a:endParaRPr lang="ru-RU" sz="33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55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3" name="AutoShape 5" descr="https://mail.yandex.ru/message_part/1682329527581.jpg?_uid=61802375&amp;name=1682329527581.jpg&amp;hid=1.2&amp;ids=18267725988524062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24"/>
            <a:ext cx="9144000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3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РИТУАЛЫ</a:t>
            </a:r>
          </a:p>
        </p:txBody>
      </p:sp>
      <p:sp>
        <p:nvSpPr>
          <p:cNvPr id="20486" name="AutoShape 6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co31tula-r71.gosuslugi.ru/netcat_files/206/3643/0wPR2_SSJ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86248" y="1052201"/>
            <a:ext cx="571504" cy="46628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ЕЖЕГОДНЫЕ</a:t>
            </a:r>
            <a:endParaRPr lang="ru-RU" sz="33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F:\ШКОЛА\МБОУ ЦО 31\Музей им. Р.П. Стащенко\Кошелев\фото\13.11.2023\100006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71511"/>
            <a:ext cx="4143373" cy="3107531"/>
          </a:xfrm>
          <a:prstGeom prst="rect">
            <a:avLst/>
          </a:prstGeom>
          <a:noFill/>
        </p:spPr>
      </p:pic>
      <p:pic>
        <p:nvPicPr>
          <p:cNvPr id="24580" name="Picture 4" descr="F:\ШКОЛА\МБОУ ЦО 31\Музей им. Р.П. Стащенко\Кошелев\фото\13.11.2023\yjLJXpEqb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51755"/>
            <a:ext cx="4143372" cy="3106245"/>
          </a:xfrm>
          <a:prstGeom prst="rect">
            <a:avLst/>
          </a:prstGeom>
          <a:noFill/>
        </p:spPr>
      </p:pic>
      <p:pic>
        <p:nvPicPr>
          <p:cNvPr id="24582" name="Picture 6" descr="F:\ШКОЛА\МБОУ ЦО 31\Музей им. Р.П. Стащенко\фото\HxEwqJlib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50471"/>
            <a:ext cx="4143372" cy="3107529"/>
          </a:xfrm>
          <a:prstGeom prst="rect">
            <a:avLst/>
          </a:prstGeom>
          <a:noFill/>
        </p:spPr>
      </p:pic>
      <p:pic>
        <p:nvPicPr>
          <p:cNvPr id="24581" name="Picture 5" descr="F:\ШКОЛА\МБОУ ЦО 31\Музей им. Р.П. Стащенко\фото\Митинг Памяти_files\IMG_20230622_114252_855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5000628" y="571480"/>
            <a:ext cx="4143372" cy="3107530"/>
          </a:xfrm>
          <a:prstGeom prst="rect">
            <a:avLst/>
          </a:prstGeom>
          <a:noFill/>
        </p:spPr>
      </p:pic>
      <p:pic>
        <p:nvPicPr>
          <p:cNvPr id="24579" name="Picture 3" descr="F:\ШКОЛА\МБОУ ЦО 31\Музей им. Р.П. Стащенко\Кошелев\фото\13.11.2023\Lza1is2suO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142984"/>
            <a:ext cx="3357554" cy="4478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45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193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Admin</cp:lastModifiedBy>
  <cp:revision>31</cp:revision>
  <dcterms:created xsi:type="dcterms:W3CDTF">2023-11-28T08:54:16Z</dcterms:created>
  <dcterms:modified xsi:type="dcterms:W3CDTF">2023-11-29T14:24:57Z</dcterms:modified>
</cp:coreProperties>
</file>