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6"/>
  </p:notesMasterIdLst>
  <p:sldIdLst>
    <p:sldId id="273" r:id="rId2"/>
    <p:sldId id="285" r:id="rId3"/>
    <p:sldId id="286" r:id="rId4"/>
    <p:sldId id="287" r:id="rId5"/>
    <p:sldId id="284" r:id="rId6"/>
    <p:sldId id="288" r:id="rId7"/>
    <p:sldId id="289" r:id="rId8"/>
    <p:sldId id="290" r:id="rId9"/>
    <p:sldId id="291" r:id="rId10"/>
    <p:sldId id="293" r:id="rId11"/>
    <p:sldId id="294" r:id="rId12"/>
    <p:sldId id="295" r:id="rId13"/>
    <p:sldId id="296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3867" autoAdjust="0"/>
  </p:normalViewPr>
  <p:slideViewPr>
    <p:cSldViewPr snapToGrid="0">
      <p:cViewPr varScale="1">
        <p:scale>
          <a:sx n="57" d="100"/>
          <a:sy n="57" d="100"/>
        </p:scale>
        <p:origin x="10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32777-504F-4152-8610-71229B5D541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C22555F-CF04-448E-B01B-D5CE1B6FD0C5}">
      <dgm:prSet custT="1"/>
      <dgm:spPr/>
      <dgm:t>
        <a:bodyPr rtlCol="0" anchor="ctr"/>
        <a:lstStyle/>
        <a:p>
          <a:pPr marL="0" algn="just" defTabSz="914400" rtl="0" eaLnBrk="1" latinLnBrk="0" hangingPunct="1"/>
          <a:r>
            <a:rPr lang="ru-RU" sz="3200" b="1" kern="1200" dirty="0">
              <a:latin typeface="+mn-lt"/>
              <a:ea typeface="+mn-ea"/>
              <a:cs typeface="+mn-cs"/>
            </a:rPr>
            <a:t>Профилактика</a:t>
          </a:r>
        </a:p>
      </dgm:t>
    </dgm:pt>
    <dgm:pt modelId="{993CB67D-2210-4D6C-898D-2AD7A5EEDB29}" type="parTrans" cxnId="{5AFC7644-A55E-4B45-BA7E-5715C16FBB2A}">
      <dgm:prSet/>
      <dgm:spPr/>
      <dgm:t>
        <a:bodyPr/>
        <a:lstStyle/>
        <a:p>
          <a:endParaRPr lang="ru-RU"/>
        </a:p>
      </dgm:t>
    </dgm:pt>
    <dgm:pt modelId="{81C11A54-66B0-440F-A46E-C782B583BE70}" type="sibTrans" cxnId="{5AFC7644-A55E-4B45-BA7E-5715C16FBB2A}">
      <dgm:prSet/>
      <dgm:spPr/>
      <dgm:t>
        <a:bodyPr/>
        <a:lstStyle/>
        <a:p>
          <a:endParaRPr lang="ru-RU"/>
        </a:p>
      </dgm:t>
    </dgm:pt>
    <dgm:pt modelId="{1ECA88CA-879C-49E1-8A7D-0E1A24E98DB4}">
      <dgm:prSet/>
      <dgm:spPr/>
      <dgm:t>
        <a:bodyPr/>
        <a:lstStyle/>
        <a:p>
          <a:pPr algn="just"/>
          <a:r>
            <a:rPr lang="ru-RU" dirty="0"/>
            <a:t>направление деятельности специалистов системы образования (педагога-психолога, классного руководителя, социального педагога), целью которого является </a:t>
          </a:r>
          <a:r>
            <a:rPr lang="ru-RU" b="0" i="0" u="none" dirty="0"/>
            <a:t>предупреждение отклонений в развитии и поведении через </a:t>
          </a:r>
          <a:r>
            <a:rPr lang="ru-RU" b="1" dirty="0"/>
            <a:t>создание ресурсных условий</a:t>
          </a:r>
          <a:r>
            <a:rPr lang="ru-RU" dirty="0"/>
            <a:t> для успешного формирования и развития личностных ресурсов, </a:t>
          </a:r>
          <a:r>
            <a:rPr lang="ru-RU" b="1" dirty="0"/>
            <a:t>способствующих преодолению </a:t>
          </a:r>
          <a:r>
            <a:rPr lang="ru-RU" dirty="0"/>
            <a:t>различных трудных жизненных ситуаций и </a:t>
          </a:r>
          <a:r>
            <a:rPr lang="ru-RU" b="1" dirty="0"/>
            <a:t>влияющих на повышение устойчивости</a:t>
          </a:r>
          <a:r>
            <a:rPr lang="ru-RU" dirty="0"/>
            <a:t> к неблагоприятным факторам</a:t>
          </a:r>
        </a:p>
      </dgm:t>
    </dgm:pt>
    <dgm:pt modelId="{1612928C-77CB-45AE-AFC1-63D7EB4B0078}" type="parTrans" cxnId="{B27C4850-378E-4AAF-9E2C-3E9048212B0D}">
      <dgm:prSet/>
      <dgm:spPr/>
      <dgm:t>
        <a:bodyPr/>
        <a:lstStyle/>
        <a:p>
          <a:endParaRPr lang="ru-RU"/>
        </a:p>
      </dgm:t>
    </dgm:pt>
    <dgm:pt modelId="{35FF4465-6755-4848-A928-4510F79793E7}" type="sibTrans" cxnId="{B27C4850-378E-4AAF-9E2C-3E9048212B0D}">
      <dgm:prSet/>
      <dgm:spPr/>
      <dgm:t>
        <a:bodyPr/>
        <a:lstStyle/>
        <a:p>
          <a:endParaRPr lang="ru-RU"/>
        </a:p>
      </dgm:t>
    </dgm:pt>
    <dgm:pt modelId="{23A05A04-8794-4EEE-8F47-332391B7E8A2}">
      <dgm:prSet/>
      <dgm:spPr/>
      <dgm:t>
        <a:bodyPr/>
        <a:lstStyle/>
        <a:p>
          <a:pPr algn="r"/>
          <a:r>
            <a:rPr lang="ru-RU" dirty="0"/>
            <a:t>Богданович Н.В., Делибалт В.В.</a:t>
          </a:r>
        </a:p>
      </dgm:t>
    </dgm:pt>
    <dgm:pt modelId="{0D5C8543-75D8-40D3-9601-EC253AF3B35A}" type="parTrans" cxnId="{6EA999FD-B0F8-4D6C-85D3-9D909F6E3649}">
      <dgm:prSet/>
      <dgm:spPr/>
      <dgm:t>
        <a:bodyPr/>
        <a:lstStyle/>
        <a:p>
          <a:endParaRPr lang="ru-RU"/>
        </a:p>
      </dgm:t>
    </dgm:pt>
    <dgm:pt modelId="{17E0917F-E84C-4C41-98B3-D02B388E5D15}" type="sibTrans" cxnId="{6EA999FD-B0F8-4D6C-85D3-9D909F6E3649}">
      <dgm:prSet/>
      <dgm:spPr/>
      <dgm:t>
        <a:bodyPr/>
        <a:lstStyle/>
        <a:p>
          <a:endParaRPr lang="ru-RU"/>
        </a:p>
      </dgm:t>
    </dgm:pt>
    <dgm:pt modelId="{B77785D9-54F1-4F5E-B95F-18BC8F65D026}" type="pres">
      <dgm:prSet presAssocID="{21132777-504F-4152-8610-71229B5D541A}" presName="linear" presStyleCnt="0">
        <dgm:presLayoutVars>
          <dgm:animLvl val="lvl"/>
          <dgm:resizeHandles val="exact"/>
        </dgm:presLayoutVars>
      </dgm:prSet>
      <dgm:spPr/>
    </dgm:pt>
    <dgm:pt modelId="{8008EA82-15B0-478E-B77E-3CDFBC29CE05}" type="pres">
      <dgm:prSet presAssocID="{0C22555F-CF04-448E-B01B-D5CE1B6FD0C5}" presName="parentText" presStyleLbl="node1" presStyleIdx="0" presStyleCnt="1" custScaleY="122812" custLinFactNeighborY="207">
        <dgm:presLayoutVars>
          <dgm:chMax val="0"/>
          <dgm:bulletEnabled val="1"/>
        </dgm:presLayoutVars>
      </dgm:prSet>
      <dgm:spPr>
        <a:xfrm>
          <a:off x="0" y="6222"/>
          <a:ext cx="11665608" cy="983384"/>
        </a:xfrm>
        <a:prstGeom prst="roundRect">
          <a:avLst/>
        </a:prstGeom>
      </dgm:spPr>
    </dgm:pt>
    <dgm:pt modelId="{0875870E-0D84-4928-BE12-ABA832F8F850}" type="pres">
      <dgm:prSet presAssocID="{0C22555F-CF04-448E-B01B-D5CE1B6FD0C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2A11627-8058-47BD-A71D-C5A61A5DC7D6}" type="presOf" srcId="{23A05A04-8794-4EEE-8F47-332391B7E8A2}" destId="{0875870E-0D84-4928-BE12-ABA832F8F850}" srcOrd="0" destOrd="1" presId="urn:microsoft.com/office/officeart/2005/8/layout/vList2"/>
    <dgm:cxn modelId="{5AFC7644-A55E-4B45-BA7E-5715C16FBB2A}" srcId="{21132777-504F-4152-8610-71229B5D541A}" destId="{0C22555F-CF04-448E-B01B-D5CE1B6FD0C5}" srcOrd="0" destOrd="0" parTransId="{993CB67D-2210-4D6C-898D-2AD7A5EEDB29}" sibTransId="{81C11A54-66B0-440F-A46E-C782B583BE70}"/>
    <dgm:cxn modelId="{F65A634E-BBF9-4D84-A34E-949D88498B30}" type="presOf" srcId="{0C22555F-CF04-448E-B01B-D5CE1B6FD0C5}" destId="{8008EA82-15B0-478E-B77E-3CDFBC29CE05}" srcOrd="0" destOrd="0" presId="urn:microsoft.com/office/officeart/2005/8/layout/vList2"/>
    <dgm:cxn modelId="{B27C4850-378E-4AAF-9E2C-3E9048212B0D}" srcId="{0C22555F-CF04-448E-B01B-D5CE1B6FD0C5}" destId="{1ECA88CA-879C-49E1-8A7D-0E1A24E98DB4}" srcOrd="0" destOrd="0" parTransId="{1612928C-77CB-45AE-AFC1-63D7EB4B0078}" sibTransId="{35FF4465-6755-4848-A928-4510F79793E7}"/>
    <dgm:cxn modelId="{DDC999E6-35C9-42E8-AFEE-0FCB690F2496}" type="presOf" srcId="{21132777-504F-4152-8610-71229B5D541A}" destId="{B77785D9-54F1-4F5E-B95F-18BC8F65D026}" srcOrd="0" destOrd="0" presId="urn:microsoft.com/office/officeart/2005/8/layout/vList2"/>
    <dgm:cxn modelId="{382CA2F7-5FDA-4742-B1E5-733CC2ED4F2C}" type="presOf" srcId="{1ECA88CA-879C-49E1-8A7D-0E1A24E98DB4}" destId="{0875870E-0D84-4928-BE12-ABA832F8F850}" srcOrd="0" destOrd="0" presId="urn:microsoft.com/office/officeart/2005/8/layout/vList2"/>
    <dgm:cxn modelId="{6EA999FD-B0F8-4D6C-85D3-9D909F6E3649}" srcId="{0C22555F-CF04-448E-B01B-D5CE1B6FD0C5}" destId="{23A05A04-8794-4EEE-8F47-332391B7E8A2}" srcOrd="1" destOrd="0" parTransId="{0D5C8543-75D8-40D3-9601-EC253AF3B35A}" sibTransId="{17E0917F-E84C-4C41-98B3-D02B388E5D15}"/>
    <dgm:cxn modelId="{AEB01F33-79A0-4F1E-BA25-3554ED622494}" type="presParOf" srcId="{B77785D9-54F1-4F5E-B95F-18BC8F65D026}" destId="{8008EA82-15B0-478E-B77E-3CDFBC29CE05}" srcOrd="0" destOrd="0" presId="urn:microsoft.com/office/officeart/2005/8/layout/vList2"/>
    <dgm:cxn modelId="{30B25D29-2953-4D10-A6F4-53FDAEF3E038}" type="presParOf" srcId="{B77785D9-54F1-4F5E-B95F-18BC8F65D026}" destId="{0875870E-0D84-4928-BE12-ABA832F8F85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7DAB34-9AA5-4F60-8C5A-7984495422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040734-4F5A-466F-9C06-5ED74EEC72AA}">
      <dgm:prSet custT="1"/>
      <dgm:spPr>
        <a:solidFill>
          <a:srgbClr val="FF99CC"/>
        </a:solidFill>
      </dgm:spPr>
      <dgm:t>
        <a:bodyPr/>
        <a:lstStyle/>
        <a:p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</a:rPr>
            <a:t>Если вы столкнулись с непосредственными проявлениями агрессии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21BF52D-3793-4EF1-9921-559F9F70F634}" type="parTrans" cxnId="{6B8CC9A8-F6FF-4F1E-991D-E7919E9DABD6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E8B4E77-38C7-450F-936B-27D7C2F020FE}" type="sibTrans" cxnId="{6B8CC9A8-F6FF-4F1E-991D-E7919E9DABD6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4479D1D-E9D5-47EA-94B5-A05CC5045990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Аккуратно остановите это действие, не акцентируя на этом внимание других обучающихся. </a:t>
          </a:r>
        </a:p>
      </dgm:t>
    </dgm:pt>
    <dgm:pt modelId="{A326D281-5531-4C65-AC5D-E887AA4687C1}" type="parTrans" cxnId="{4C12CB29-82C4-4DBA-BB6E-1D9E1AEA820C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CE8C6A7-16E6-407E-B213-91CF446F5F94}" type="sibTrans" cxnId="{4C12CB29-82C4-4DBA-BB6E-1D9E1AEA820C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FDD2FDE-1A2C-416B-91EA-C854E35C91B8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Постарайтесь не переходить на крик, избегать агрессивных действий со своей стороны.</a:t>
          </a:r>
        </a:p>
      </dgm:t>
    </dgm:pt>
    <dgm:pt modelId="{48FA1BF9-0FD8-45ED-96B7-21BDEBD1BF75}" type="parTrans" cxnId="{81126A22-6125-4872-A794-25A1E101F002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06E12AA-F431-483B-B5EF-A241C53297B3}" type="sibTrans" cxnId="{81126A22-6125-4872-A794-25A1E101F002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4E64A0C-8779-46FE-B416-2DF6A97A1C36}">
      <dgm:prSet custT="1"/>
      <dgm:spPr>
        <a:solidFill>
          <a:srgbClr val="FF99CC"/>
        </a:solidFill>
      </dgm:spPr>
      <dgm:t>
        <a:bodyPr/>
        <a:lstStyle/>
        <a:p>
          <a:r>
            <a:rPr lang="ru-RU" sz="1600" b="1" dirty="0">
              <a:solidFill>
                <a:schemeClr val="tx1">
                  <a:lumMod val="85000"/>
                  <a:lumOff val="15000"/>
                </a:schemeClr>
              </a:solidFill>
            </a:rPr>
            <a:t>Работа с последствиями агрессивного поведения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EC9878D-8BF2-44E4-A286-1BF7781DFD43}" type="parTrans" cxnId="{5681531A-982C-4C9D-A98A-7320F96DA99E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A74C1E4-6452-40D3-9550-E32E1D64B8CF}" type="sibTrans" cxnId="{5681531A-982C-4C9D-A98A-7320F96DA99E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5402A13-DE15-494B-8166-1C8056A58499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Окажите первичную помощь ребенку-жертве агрессивных действий</a:t>
          </a:r>
        </a:p>
      </dgm:t>
    </dgm:pt>
    <dgm:pt modelId="{345B9FAC-7336-43C2-890A-A07D3F94664E}" type="parTrans" cxnId="{D39F3B15-3D6B-4969-BE44-D50ADB66A550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BF38AF8-43C5-4028-990A-9CED0BAE1CF0}" type="sibTrans" cxnId="{D39F3B15-3D6B-4969-BE44-D50ADB66A550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F978761-6EE5-4D94-B3C5-32C224194FB8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Наедине уточните, в каком он состоянии (физическом и психологическом)</a:t>
          </a:r>
        </a:p>
      </dgm:t>
    </dgm:pt>
    <dgm:pt modelId="{9F2303D6-EC8E-45EF-BEEE-2791E9BDD337}" type="parTrans" cxnId="{972C3636-0C03-435D-980A-0CB9714D2F5D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2A1BD51-2B97-4090-AF07-B9174BA27535}" type="sibTrans" cxnId="{972C3636-0C03-435D-980A-0CB9714D2F5D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122E5AF-B9E1-445B-A2A6-BC34CBE9AC4A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Уточните не является ли проявление агрессии систематическим по отношению к нему, есть ли у него друзья в </a:t>
          </a:r>
          <a:r>
            <a:rPr lang="ru-RU" sz="1600" b="0" i="0" u="none" dirty="0"/>
            <a:t>образовательной организации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2652336-2FED-40B3-9730-24C31926B174}" type="parTrans" cxnId="{2C59FFE1-A4FA-47B6-8668-7A9F4F3AC4C3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A9D42FF-7E44-4438-BA35-B81FA5A37CBB}" type="sibTrans" cxnId="{2C59FFE1-A4FA-47B6-8668-7A9F4F3AC4C3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3396733-02B7-4286-B37D-FD46F3698765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Проявите заботу, предложите ему при необходимости обращаться к вам за поддержкой, предложите ему выговориться </a:t>
          </a:r>
        </a:p>
      </dgm:t>
    </dgm:pt>
    <dgm:pt modelId="{09843D64-828F-41D3-8A37-B1E152A93212}" type="parTrans" cxnId="{C0E97E46-AD6A-4ADB-9799-74FF4CA9646F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409CEDC-3A11-4C3F-A8E9-577ABF7F3CE3}" type="sibTrans" cxnId="{C0E97E46-AD6A-4ADB-9799-74FF4CA9646F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805D5FD-7041-403F-A8F7-5E957DB4CEAA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Уточните, готов ли он пойти на примирение с агрессором</a:t>
          </a:r>
        </a:p>
      </dgm:t>
    </dgm:pt>
    <dgm:pt modelId="{6820C4AC-FC07-4830-B813-D3A22B8DAB92}" type="parTrans" cxnId="{8DA09D5C-2986-429E-BB98-DEC375D529A8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4E533E3-4FA0-45E5-B4D1-840F1E648387}" type="sibTrans" cxnId="{8DA09D5C-2986-429E-BB98-DEC375D529A8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8C817D2-82E0-4895-8443-A99B0DE26616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Вступите в диалог с агрессором (агрессорами) наедине</a:t>
          </a:r>
        </a:p>
      </dgm:t>
    </dgm:pt>
    <dgm:pt modelId="{7205AD67-9D5C-4C89-ADA9-8CA73690CCCD}" type="parTrans" cxnId="{76C60CEA-4D1C-4763-90F3-FC61BA4839F3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762320F-05FF-4C9E-B085-0BD7C2C3C6EE}" type="sibTrans" cxnId="{76C60CEA-4D1C-4763-90F3-FC61BA4839F3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6983BAA-0EC5-4B9D-9331-1DAE44D69801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Не спешите занимать обвинительную позицию</a:t>
          </a:r>
        </a:p>
      </dgm:t>
    </dgm:pt>
    <dgm:pt modelId="{AE5C45B6-CBFD-440A-8F79-3C1AB5D50B41}" type="parTrans" cxnId="{4D5E6054-429F-46CF-B0DE-A6DA964C5C01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21FF904-ECC1-4CC1-A8ED-D58E28331FC4}" type="sibTrans" cxnId="{4D5E6054-429F-46CF-B0DE-A6DA964C5C01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8833CCD-ECCF-4F1F-A297-9F98F478BCF5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Спросите, что с ним сейчас происходит, в какой он ситуации</a:t>
          </a:r>
        </a:p>
      </dgm:t>
    </dgm:pt>
    <dgm:pt modelId="{16216F3B-948C-49A4-9897-EE2F346220F1}" type="parTrans" cxnId="{EB8431D2-24C8-4BCC-820E-971BAE295FEB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5328EA6-B649-4E9B-9483-60826B5D067F}" type="sibTrans" cxnId="{EB8431D2-24C8-4BCC-820E-971BAE295FEB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3950553-288C-407E-B416-984B79C4875F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Попробуйте уточнить, в чем причина, зачем он так себя ведет, возможно ему самому нужна помощь и его агрессия носит защитный характер</a:t>
          </a:r>
        </a:p>
      </dgm:t>
    </dgm:pt>
    <dgm:pt modelId="{B07A5B83-5256-49F9-A0B4-C2E06EF9FC21}" type="parTrans" cxnId="{E9610676-9055-4706-82A4-38596A066A60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E290FE0-0D31-454F-99AB-028A050E9B0D}" type="sibTrans" cxnId="{E9610676-9055-4706-82A4-38596A066A60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D4C973A-A8D9-401F-A002-672510956503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Спросите, при каких условиях он больше не стал бы совершать подобные действия (возможно, подходящим решением будет заключить некоторую «сделку»)</a:t>
          </a:r>
        </a:p>
      </dgm:t>
    </dgm:pt>
    <dgm:pt modelId="{81B20268-93C7-496F-B09E-EA8A46F534B9}" type="parTrans" cxnId="{F7F11837-CDBD-4A64-8EBA-357613E4A2FB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98D4204-B796-4DD4-BB73-A7FB1DA8BAFA}" type="sibTrans" cxnId="{F7F11837-CDBD-4A64-8EBA-357613E4A2FB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B624BCD-C1F6-484F-A1F7-1A0E5DD3BA4A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Уточните его интересы, круг общения, по возможности включите его в какую-нибудь творческую/конструктивную деятельность, которая может быть ему интересна</a:t>
          </a:r>
        </a:p>
      </dgm:t>
    </dgm:pt>
    <dgm:pt modelId="{1FBB2B2E-35FE-45A4-980B-C2CB1FD7F5D1}" type="parTrans" cxnId="{070635E2-FF4D-4244-85AB-E55D0A1A6F4C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9C0D624-A6C8-4CCF-8ED4-4993D32565F4}" type="sibTrans" cxnId="{070635E2-FF4D-4244-85AB-E55D0A1A6F4C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4E61FA6-7FCF-4F16-9269-60A60F1B4683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85000"/>
                  <a:lumOff val="15000"/>
                </a:schemeClr>
              </a:solidFill>
            </a:rPr>
            <a:t>Уточните, готов ли он пойти на примирение/восстановление отношений с жертвой</a:t>
          </a:r>
        </a:p>
      </dgm:t>
    </dgm:pt>
    <dgm:pt modelId="{26BD454D-1BC7-482D-95B8-E05B23B4DA94}" type="parTrans" cxnId="{3C5BC220-A82B-44D8-9B68-8B6A9FE41C19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861FCD5-42D4-44F1-9479-A1971DFCC318}" type="sibTrans" cxnId="{3C5BC220-A82B-44D8-9B68-8B6A9FE41C19}">
      <dgm:prSet/>
      <dgm:spPr/>
      <dgm:t>
        <a:bodyPr/>
        <a:lstStyle/>
        <a:p>
          <a:endParaRPr lang="ru-RU" sz="16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A4A29B5-4A11-4DBE-925A-382C7A433815}" type="pres">
      <dgm:prSet presAssocID="{D57DAB34-9AA5-4F60-8C5A-798449542287}" presName="linear" presStyleCnt="0">
        <dgm:presLayoutVars>
          <dgm:animLvl val="lvl"/>
          <dgm:resizeHandles val="exact"/>
        </dgm:presLayoutVars>
      </dgm:prSet>
      <dgm:spPr/>
    </dgm:pt>
    <dgm:pt modelId="{66FA068A-1DFC-4FA5-AE71-1416E02719BB}" type="pres">
      <dgm:prSet presAssocID="{B6040734-4F5A-466F-9C06-5ED74EEC72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16675D-C701-4C9F-A539-F034FB7B19DE}" type="pres">
      <dgm:prSet presAssocID="{B6040734-4F5A-466F-9C06-5ED74EEC72AA}" presName="childText" presStyleLbl="revTx" presStyleIdx="0" presStyleCnt="2">
        <dgm:presLayoutVars>
          <dgm:bulletEnabled val="1"/>
        </dgm:presLayoutVars>
      </dgm:prSet>
      <dgm:spPr/>
    </dgm:pt>
    <dgm:pt modelId="{648C85C6-A6EA-4BC0-902C-0BDD4D5D25F9}" type="pres">
      <dgm:prSet presAssocID="{74E64A0C-8779-46FE-B416-2DF6A97A1C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18DD4C3-B9C5-4BEE-9D0A-5DB9F1E01501}" type="pres">
      <dgm:prSet presAssocID="{74E64A0C-8779-46FE-B416-2DF6A97A1C36}" presName="childText" presStyleLbl="revTx" presStyleIdx="1" presStyleCnt="2" custScaleY="99724">
        <dgm:presLayoutVars>
          <dgm:bulletEnabled val="1"/>
        </dgm:presLayoutVars>
      </dgm:prSet>
      <dgm:spPr/>
    </dgm:pt>
  </dgm:ptLst>
  <dgm:cxnLst>
    <dgm:cxn modelId="{004BED03-7748-4663-89F2-F4657A3367B9}" type="presOf" srcId="{B805D5FD-7041-403F-A8F7-5E957DB4CEAA}" destId="{B18DD4C3-B9C5-4BEE-9D0A-5DB9F1E01501}" srcOrd="0" destOrd="4" presId="urn:microsoft.com/office/officeart/2005/8/layout/vList2"/>
    <dgm:cxn modelId="{565D4C07-80CB-4228-91C0-D2493BB1C757}" type="presOf" srcId="{B8833CCD-ECCF-4F1F-A297-9F98F478BCF5}" destId="{B18DD4C3-B9C5-4BEE-9D0A-5DB9F1E01501}" srcOrd="0" destOrd="7" presId="urn:microsoft.com/office/officeart/2005/8/layout/vList2"/>
    <dgm:cxn modelId="{D39F3B15-3D6B-4969-BE44-D50ADB66A550}" srcId="{74E64A0C-8779-46FE-B416-2DF6A97A1C36}" destId="{45402A13-DE15-494B-8166-1C8056A58499}" srcOrd="0" destOrd="0" parTransId="{345B9FAC-7336-43C2-890A-A07D3F94664E}" sibTransId="{8BF38AF8-43C5-4028-990A-9CED0BAE1CF0}"/>
    <dgm:cxn modelId="{5681531A-982C-4C9D-A98A-7320F96DA99E}" srcId="{D57DAB34-9AA5-4F60-8C5A-798449542287}" destId="{74E64A0C-8779-46FE-B416-2DF6A97A1C36}" srcOrd="1" destOrd="0" parTransId="{4EC9878D-8BF2-44E4-A286-1BF7781DFD43}" sibTransId="{9A74C1E4-6452-40D3-9550-E32E1D64B8CF}"/>
    <dgm:cxn modelId="{3C5BC220-A82B-44D8-9B68-8B6A9FE41C19}" srcId="{74E64A0C-8779-46FE-B416-2DF6A97A1C36}" destId="{B4E61FA6-7FCF-4F16-9269-60A60F1B4683}" srcOrd="11" destOrd="0" parTransId="{26BD454D-1BC7-482D-95B8-E05B23B4DA94}" sibTransId="{A861FCD5-42D4-44F1-9479-A1971DFCC318}"/>
    <dgm:cxn modelId="{81126A22-6125-4872-A794-25A1E101F002}" srcId="{B6040734-4F5A-466F-9C06-5ED74EEC72AA}" destId="{5FDD2FDE-1A2C-416B-91EA-C854E35C91B8}" srcOrd="1" destOrd="0" parTransId="{48FA1BF9-0FD8-45ED-96B7-21BDEBD1BF75}" sibTransId="{B06E12AA-F431-483B-B5EF-A241C53297B3}"/>
    <dgm:cxn modelId="{4C12CB29-82C4-4DBA-BB6E-1D9E1AEA820C}" srcId="{B6040734-4F5A-466F-9C06-5ED74EEC72AA}" destId="{C4479D1D-E9D5-47EA-94B5-A05CC5045990}" srcOrd="0" destOrd="0" parTransId="{A326D281-5531-4C65-AC5D-E887AA4687C1}" sibTransId="{3CE8C6A7-16E6-407E-B213-91CF446F5F94}"/>
    <dgm:cxn modelId="{B0915631-75DD-495C-A8A0-7F575561B822}" type="presOf" srcId="{A3396733-02B7-4286-B37D-FD46F3698765}" destId="{B18DD4C3-B9C5-4BEE-9D0A-5DB9F1E01501}" srcOrd="0" destOrd="3" presId="urn:microsoft.com/office/officeart/2005/8/layout/vList2"/>
    <dgm:cxn modelId="{972C3636-0C03-435D-980A-0CB9714D2F5D}" srcId="{74E64A0C-8779-46FE-B416-2DF6A97A1C36}" destId="{3F978761-6EE5-4D94-B3C5-32C224194FB8}" srcOrd="1" destOrd="0" parTransId="{9F2303D6-EC8E-45EF-BEEE-2791E9BDD337}" sibTransId="{12A1BD51-2B97-4090-AF07-B9174BA27535}"/>
    <dgm:cxn modelId="{F7F11837-CDBD-4A64-8EBA-357613E4A2FB}" srcId="{74E64A0C-8779-46FE-B416-2DF6A97A1C36}" destId="{BD4C973A-A8D9-401F-A002-672510956503}" srcOrd="9" destOrd="0" parTransId="{81B20268-93C7-496F-B09E-EA8A46F534B9}" sibTransId="{798D4204-B796-4DD4-BB73-A7FB1DA8BAFA}"/>
    <dgm:cxn modelId="{8DA09D5C-2986-429E-BB98-DEC375D529A8}" srcId="{74E64A0C-8779-46FE-B416-2DF6A97A1C36}" destId="{B805D5FD-7041-403F-A8F7-5E957DB4CEAA}" srcOrd="4" destOrd="0" parTransId="{6820C4AC-FC07-4830-B813-D3A22B8DAB92}" sibTransId="{84E533E3-4FA0-45E5-B4D1-840F1E648387}"/>
    <dgm:cxn modelId="{C0E97E46-AD6A-4ADB-9799-74FF4CA9646F}" srcId="{74E64A0C-8779-46FE-B416-2DF6A97A1C36}" destId="{A3396733-02B7-4286-B37D-FD46F3698765}" srcOrd="3" destOrd="0" parTransId="{09843D64-828F-41D3-8A37-B1E152A93212}" sibTransId="{6409CEDC-3A11-4C3F-A8E9-577ABF7F3CE3}"/>
    <dgm:cxn modelId="{A9C1A949-258F-4BEC-BA4C-676593977260}" type="presOf" srcId="{3F978761-6EE5-4D94-B3C5-32C224194FB8}" destId="{B18DD4C3-B9C5-4BEE-9D0A-5DB9F1E01501}" srcOrd="0" destOrd="1" presId="urn:microsoft.com/office/officeart/2005/8/layout/vList2"/>
    <dgm:cxn modelId="{4D5E6054-429F-46CF-B0DE-A6DA964C5C01}" srcId="{74E64A0C-8779-46FE-B416-2DF6A97A1C36}" destId="{26983BAA-0EC5-4B9D-9331-1DAE44D69801}" srcOrd="6" destOrd="0" parTransId="{AE5C45B6-CBFD-440A-8F79-3C1AB5D50B41}" sibTransId="{C21FF904-ECC1-4CC1-A8ED-D58E28331FC4}"/>
    <dgm:cxn modelId="{E9610676-9055-4706-82A4-38596A066A60}" srcId="{74E64A0C-8779-46FE-B416-2DF6A97A1C36}" destId="{93950553-288C-407E-B416-984B79C4875F}" srcOrd="8" destOrd="0" parTransId="{B07A5B83-5256-49F9-A0B4-C2E06EF9FC21}" sibTransId="{4E290FE0-0D31-454F-99AB-028A050E9B0D}"/>
    <dgm:cxn modelId="{C025827C-BBA0-4469-86C8-025DE4C6EC89}" type="presOf" srcId="{48C817D2-82E0-4895-8443-A99B0DE26616}" destId="{B18DD4C3-B9C5-4BEE-9D0A-5DB9F1E01501}" srcOrd="0" destOrd="5" presId="urn:microsoft.com/office/officeart/2005/8/layout/vList2"/>
    <dgm:cxn modelId="{F41D6991-A30D-442B-8D75-64F8FD09B02E}" type="presOf" srcId="{5FDD2FDE-1A2C-416B-91EA-C854E35C91B8}" destId="{3116675D-C701-4C9F-A539-F034FB7B19DE}" srcOrd="0" destOrd="1" presId="urn:microsoft.com/office/officeart/2005/8/layout/vList2"/>
    <dgm:cxn modelId="{CBFDCC99-CA5F-44C8-966B-DB9ECE889F48}" type="presOf" srcId="{26983BAA-0EC5-4B9D-9331-1DAE44D69801}" destId="{B18DD4C3-B9C5-4BEE-9D0A-5DB9F1E01501}" srcOrd="0" destOrd="6" presId="urn:microsoft.com/office/officeart/2005/8/layout/vList2"/>
    <dgm:cxn modelId="{C497CEA4-0C23-403B-9126-BA75C2C1E3A6}" type="presOf" srcId="{D57DAB34-9AA5-4F60-8C5A-798449542287}" destId="{6A4A29B5-4A11-4DBE-925A-382C7A433815}" srcOrd="0" destOrd="0" presId="urn:microsoft.com/office/officeart/2005/8/layout/vList2"/>
    <dgm:cxn modelId="{6B8CC9A8-F6FF-4F1E-991D-E7919E9DABD6}" srcId="{D57DAB34-9AA5-4F60-8C5A-798449542287}" destId="{B6040734-4F5A-466F-9C06-5ED74EEC72AA}" srcOrd="0" destOrd="0" parTransId="{A21BF52D-3793-4EF1-9921-559F9F70F634}" sibTransId="{2E8B4E77-38C7-450F-936B-27D7C2F020FE}"/>
    <dgm:cxn modelId="{3C0986B7-9182-46F2-8CA2-7B9839403640}" type="presOf" srcId="{C4479D1D-E9D5-47EA-94B5-A05CC5045990}" destId="{3116675D-C701-4C9F-A539-F034FB7B19DE}" srcOrd="0" destOrd="0" presId="urn:microsoft.com/office/officeart/2005/8/layout/vList2"/>
    <dgm:cxn modelId="{8ECBBDB9-20B7-4630-AD52-257ED5A8BE05}" type="presOf" srcId="{74E64A0C-8779-46FE-B416-2DF6A97A1C36}" destId="{648C85C6-A6EA-4BC0-902C-0BDD4D5D25F9}" srcOrd="0" destOrd="0" presId="urn:microsoft.com/office/officeart/2005/8/layout/vList2"/>
    <dgm:cxn modelId="{C558EFC1-6B8D-4F78-9C6C-7C3EDD4AAFC3}" type="presOf" srcId="{B6040734-4F5A-466F-9C06-5ED74EEC72AA}" destId="{66FA068A-1DFC-4FA5-AE71-1416E02719BB}" srcOrd="0" destOrd="0" presId="urn:microsoft.com/office/officeart/2005/8/layout/vList2"/>
    <dgm:cxn modelId="{FDFD8FC5-3D44-408D-948A-F69958D69526}" type="presOf" srcId="{B4E61FA6-7FCF-4F16-9269-60A60F1B4683}" destId="{B18DD4C3-B9C5-4BEE-9D0A-5DB9F1E01501}" srcOrd="0" destOrd="11" presId="urn:microsoft.com/office/officeart/2005/8/layout/vList2"/>
    <dgm:cxn modelId="{1A75CACB-D5C5-412E-862A-E01D16B735FE}" type="presOf" srcId="{9122E5AF-B9E1-445B-A2A6-BC34CBE9AC4A}" destId="{B18DD4C3-B9C5-4BEE-9D0A-5DB9F1E01501}" srcOrd="0" destOrd="2" presId="urn:microsoft.com/office/officeart/2005/8/layout/vList2"/>
    <dgm:cxn modelId="{F42FD3D0-636E-44B5-A326-10D9FE2D4F1E}" type="presOf" srcId="{8B624BCD-C1F6-484F-A1F7-1A0E5DD3BA4A}" destId="{B18DD4C3-B9C5-4BEE-9D0A-5DB9F1E01501}" srcOrd="0" destOrd="10" presId="urn:microsoft.com/office/officeart/2005/8/layout/vList2"/>
    <dgm:cxn modelId="{EB8431D2-24C8-4BCC-820E-971BAE295FEB}" srcId="{74E64A0C-8779-46FE-B416-2DF6A97A1C36}" destId="{B8833CCD-ECCF-4F1F-A297-9F98F478BCF5}" srcOrd="7" destOrd="0" parTransId="{16216F3B-948C-49A4-9897-EE2F346220F1}" sibTransId="{B5328EA6-B649-4E9B-9483-60826B5D067F}"/>
    <dgm:cxn modelId="{2C59FFE1-A4FA-47B6-8668-7A9F4F3AC4C3}" srcId="{74E64A0C-8779-46FE-B416-2DF6A97A1C36}" destId="{9122E5AF-B9E1-445B-A2A6-BC34CBE9AC4A}" srcOrd="2" destOrd="0" parTransId="{C2652336-2FED-40B3-9730-24C31926B174}" sibTransId="{9A9D42FF-7E44-4438-BA35-B81FA5A37CBB}"/>
    <dgm:cxn modelId="{070635E2-FF4D-4244-85AB-E55D0A1A6F4C}" srcId="{74E64A0C-8779-46FE-B416-2DF6A97A1C36}" destId="{8B624BCD-C1F6-484F-A1F7-1A0E5DD3BA4A}" srcOrd="10" destOrd="0" parTransId="{1FBB2B2E-35FE-45A4-980B-C2CB1FD7F5D1}" sibTransId="{E9C0D624-A6C8-4CCF-8ED4-4993D32565F4}"/>
    <dgm:cxn modelId="{2A7E13E3-7ACB-4C06-BDFF-61455019F76D}" type="presOf" srcId="{45402A13-DE15-494B-8166-1C8056A58499}" destId="{B18DD4C3-B9C5-4BEE-9D0A-5DB9F1E01501}" srcOrd="0" destOrd="0" presId="urn:microsoft.com/office/officeart/2005/8/layout/vList2"/>
    <dgm:cxn modelId="{76C60CEA-4D1C-4763-90F3-FC61BA4839F3}" srcId="{74E64A0C-8779-46FE-B416-2DF6A97A1C36}" destId="{48C817D2-82E0-4895-8443-A99B0DE26616}" srcOrd="5" destOrd="0" parTransId="{7205AD67-9D5C-4C89-ADA9-8CA73690CCCD}" sibTransId="{1762320F-05FF-4C9E-B085-0BD7C2C3C6EE}"/>
    <dgm:cxn modelId="{E782F5EA-F47D-474E-A9E0-C4A9C3D5DDDE}" type="presOf" srcId="{BD4C973A-A8D9-401F-A002-672510956503}" destId="{B18DD4C3-B9C5-4BEE-9D0A-5DB9F1E01501}" srcOrd="0" destOrd="9" presId="urn:microsoft.com/office/officeart/2005/8/layout/vList2"/>
    <dgm:cxn modelId="{BC0224F5-8402-4A72-84F3-59006E0F8220}" type="presOf" srcId="{93950553-288C-407E-B416-984B79C4875F}" destId="{B18DD4C3-B9C5-4BEE-9D0A-5DB9F1E01501}" srcOrd="0" destOrd="8" presId="urn:microsoft.com/office/officeart/2005/8/layout/vList2"/>
    <dgm:cxn modelId="{3E34B40B-0D25-49B5-92A7-5635587DC3CB}" type="presParOf" srcId="{6A4A29B5-4A11-4DBE-925A-382C7A433815}" destId="{66FA068A-1DFC-4FA5-AE71-1416E02719BB}" srcOrd="0" destOrd="0" presId="urn:microsoft.com/office/officeart/2005/8/layout/vList2"/>
    <dgm:cxn modelId="{B1579353-5BE2-45C2-A67A-B32B7C204FD9}" type="presParOf" srcId="{6A4A29B5-4A11-4DBE-925A-382C7A433815}" destId="{3116675D-C701-4C9F-A539-F034FB7B19DE}" srcOrd="1" destOrd="0" presId="urn:microsoft.com/office/officeart/2005/8/layout/vList2"/>
    <dgm:cxn modelId="{2BA79651-5E31-42A1-B379-5CAC20E4924B}" type="presParOf" srcId="{6A4A29B5-4A11-4DBE-925A-382C7A433815}" destId="{648C85C6-A6EA-4BC0-902C-0BDD4D5D25F9}" srcOrd="2" destOrd="0" presId="urn:microsoft.com/office/officeart/2005/8/layout/vList2"/>
    <dgm:cxn modelId="{777F486D-C0D1-48B6-88F6-9E4B6EB2E5E1}" type="presParOf" srcId="{6A4A29B5-4A11-4DBE-925A-382C7A433815}" destId="{B18DD4C3-B9C5-4BEE-9D0A-5DB9F1E0150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BC121E-7822-4294-8B82-67CC30977D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AE71FB-FA95-4B9D-8662-EF9DED5973B9}">
      <dgm:prSet custT="1"/>
      <dgm:spPr>
        <a:solidFill>
          <a:srgbClr val="FF99CC"/>
        </a:solidFill>
      </dgm:spPr>
      <dgm:t>
        <a:bodyPr/>
        <a:lstStyle/>
        <a:p>
          <a:pPr algn="just"/>
          <a:r>
            <a:rPr lang="ru-RU" sz="21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Если случай подразумевает хотя бы малейшую потенциальную угрозу для здоровья (физического и психологического) </a:t>
          </a:r>
          <a:r>
            <a:rPr lang="ru-RU" sz="2100" b="1" kern="12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+mn-ea"/>
              <a:cs typeface="+mn-cs"/>
            </a:rPr>
            <a:t>или обучающийся ведет себя агрессивно </a:t>
          </a:r>
          <a:r>
            <a:rPr lang="ru-RU" sz="21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систематически</a:t>
          </a:r>
          <a:endParaRPr lang="ru-RU" sz="2100" kern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95E40DF-8FE4-4AC3-9CD6-DC5EDED679BF}" type="parTrans" cxnId="{9DC5A7AF-97F6-445E-A29D-328395E289CD}">
      <dgm:prSet/>
      <dgm:spPr/>
      <dgm:t>
        <a:bodyPr/>
        <a:lstStyle/>
        <a:p>
          <a:pPr algn="just"/>
          <a:endParaRPr lang="ru-RU"/>
        </a:p>
      </dgm:t>
    </dgm:pt>
    <dgm:pt modelId="{4CFAAED8-D722-4204-9888-3DF833B26F0B}" type="sibTrans" cxnId="{9DC5A7AF-97F6-445E-A29D-328395E289CD}">
      <dgm:prSet/>
      <dgm:spPr/>
      <dgm:t>
        <a:bodyPr/>
        <a:lstStyle/>
        <a:p>
          <a:pPr algn="just"/>
          <a:endParaRPr lang="ru-RU"/>
        </a:p>
      </dgm:t>
    </dgm:pt>
    <dgm:pt modelId="{84EB556F-F27A-4610-8E91-EB58A2E8EEEC}">
      <dgm:prSet custT="1"/>
      <dgm:spPr/>
      <dgm:t>
        <a:bodyPr/>
        <a:lstStyle/>
        <a:p>
          <a:pPr algn="just"/>
          <a:r>
            <a:rPr lang="ru-RU" sz="1700" dirty="0"/>
            <a:t>вынесите этот случай на </a:t>
          </a:r>
          <a:r>
            <a:rPr lang="ru-RU" sz="1700" b="0" i="0" u="none" dirty="0"/>
            <a:t>психолого-педагогический </a:t>
          </a:r>
          <a:r>
            <a:rPr lang="ru-RU" sz="1700" b="1" i="0" u="none" dirty="0"/>
            <a:t>консилиум с другими специалистами образовательной организации</a:t>
          </a:r>
          <a:endParaRPr lang="ru-RU" sz="1700" dirty="0"/>
        </a:p>
      </dgm:t>
    </dgm:pt>
    <dgm:pt modelId="{62778F41-5AE4-4F19-8C6B-0E12C42B5519}" type="parTrans" cxnId="{3F0E433F-7B5E-406E-86D8-589116CCCC91}">
      <dgm:prSet/>
      <dgm:spPr/>
      <dgm:t>
        <a:bodyPr/>
        <a:lstStyle/>
        <a:p>
          <a:pPr algn="just"/>
          <a:endParaRPr lang="ru-RU"/>
        </a:p>
      </dgm:t>
    </dgm:pt>
    <dgm:pt modelId="{A48E086F-3D4A-4F47-A79B-7D9417FB7B30}" type="sibTrans" cxnId="{3F0E433F-7B5E-406E-86D8-589116CCCC91}">
      <dgm:prSet/>
      <dgm:spPr/>
      <dgm:t>
        <a:bodyPr/>
        <a:lstStyle/>
        <a:p>
          <a:pPr algn="just"/>
          <a:endParaRPr lang="ru-RU"/>
        </a:p>
      </dgm:t>
    </dgm:pt>
    <dgm:pt modelId="{C8E8C546-D09B-4E67-9CB2-4F84E887E733}">
      <dgm:prSet custT="1"/>
      <dgm:spPr/>
      <dgm:t>
        <a:bodyPr/>
        <a:lstStyle/>
        <a:p>
          <a:pPr algn="just"/>
          <a:r>
            <a:rPr lang="ru-RU" sz="1700" b="0" i="0" u="none" dirty="0"/>
            <a:t>обсудите этот случай с педагогом-психологом и представителем школьной службы примирения/медиации (при наличии)</a:t>
          </a:r>
          <a:endParaRPr lang="ru-RU" sz="1700" dirty="0"/>
        </a:p>
      </dgm:t>
    </dgm:pt>
    <dgm:pt modelId="{BBF41AD3-09E7-4895-918A-8363955E0CB7}" type="parTrans" cxnId="{BB2127DC-B7C1-4C7E-A9DA-C8447E844A5D}">
      <dgm:prSet/>
      <dgm:spPr/>
      <dgm:t>
        <a:bodyPr/>
        <a:lstStyle/>
        <a:p>
          <a:pPr algn="just"/>
          <a:endParaRPr lang="ru-RU"/>
        </a:p>
      </dgm:t>
    </dgm:pt>
    <dgm:pt modelId="{090E66CA-563E-4102-A5AC-BA49A55D082E}" type="sibTrans" cxnId="{BB2127DC-B7C1-4C7E-A9DA-C8447E844A5D}">
      <dgm:prSet/>
      <dgm:spPr/>
      <dgm:t>
        <a:bodyPr/>
        <a:lstStyle/>
        <a:p>
          <a:pPr algn="just"/>
          <a:endParaRPr lang="ru-RU"/>
        </a:p>
      </dgm:t>
    </dgm:pt>
    <dgm:pt modelId="{F92ED77B-D36B-4F5A-8ED7-70F62FE28F45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ru-RU" sz="1700" b="0" i="0" u="none" dirty="0"/>
            <a:t>Учитывая семейную ситуацию ребенка-агрессора, аккуратно </a:t>
          </a:r>
          <a:r>
            <a:rPr lang="ru-RU" sz="1700" b="1" i="0" u="none" dirty="0"/>
            <a:t>сообщите родителям</a:t>
          </a:r>
          <a:r>
            <a:rPr lang="ru-RU" sz="1700" b="0" i="0" u="none" dirty="0"/>
            <a:t>, попросите их не применять насильственные наказания. Объясните ситуацию родителям жертвы </a:t>
          </a:r>
        </a:p>
      </dgm:t>
    </dgm:pt>
    <dgm:pt modelId="{416BC7A7-5F22-4EC4-9BD1-D959E0D84EC9}" type="parTrans" cxnId="{3CF071A2-18B1-449D-A977-60ED33AC74FF}">
      <dgm:prSet/>
      <dgm:spPr/>
      <dgm:t>
        <a:bodyPr/>
        <a:lstStyle/>
        <a:p>
          <a:endParaRPr lang="ru-RU"/>
        </a:p>
      </dgm:t>
    </dgm:pt>
    <dgm:pt modelId="{BC1E74DE-3E91-42B6-8B26-29B23FB83692}" type="sibTrans" cxnId="{3CF071A2-18B1-449D-A977-60ED33AC74FF}">
      <dgm:prSet/>
      <dgm:spPr/>
      <dgm:t>
        <a:bodyPr/>
        <a:lstStyle/>
        <a:p>
          <a:endParaRPr lang="ru-RU"/>
        </a:p>
      </dgm:t>
    </dgm:pt>
    <dgm:pt modelId="{C1AC15D1-024A-46D0-8988-FE5BE468C7E3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ru-RU" sz="1700" b="0" i="0" u="none" dirty="0"/>
            <a:t>Совместно с другими специалистами образовательной организации разработайте программу психолого-педагогических и педагогических мероприятий, направленных на профилактику и коррекцию агрессивного поведения, помощь жертве, сплочение учебного коллектива, приступите к реализации этой программы</a:t>
          </a:r>
        </a:p>
      </dgm:t>
    </dgm:pt>
    <dgm:pt modelId="{27730DD4-6CA6-4FCE-812C-E29FB233E603}" type="parTrans" cxnId="{81D4652E-BA8B-4A0A-8DF5-EE05F3F09055}">
      <dgm:prSet/>
      <dgm:spPr/>
      <dgm:t>
        <a:bodyPr/>
        <a:lstStyle/>
        <a:p>
          <a:endParaRPr lang="ru-RU"/>
        </a:p>
      </dgm:t>
    </dgm:pt>
    <dgm:pt modelId="{6E97820D-1EB4-4372-AF66-067D8D709BCE}" type="sibTrans" cxnId="{81D4652E-BA8B-4A0A-8DF5-EE05F3F09055}">
      <dgm:prSet/>
      <dgm:spPr/>
      <dgm:t>
        <a:bodyPr/>
        <a:lstStyle/>
        <a:p>
          <a:endParaRPr lang="ru-RU"/>
        </a:p>
      </dgm:t>
    </dgm:pt>
    <dgm:pt modelId="{782E2286-FB72-45F1-969D-86B15B324BEB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ru-RU" sz="1700" b="0" i="0" u="none" dirty="0"/>
            <a:t>По возможности, включите агрессора и жертву в созидательную, интересную им коллективную деятельность, где они оба смогут чувствовать свою причастность к коллективу и осознавать полезность собственных действий</a:t>
          </a:r>
        </a:p>
      </dgm:t>
    </dgm:pt>
    <dgm:pt modelId="{A7D1D386-AE3C-4697-9598-3B74078D025E}" type="parTrans" cxnId="{4DAB2914-0264-4261-8AE6-4072EB9CCADF}">
      <dgm:prSet/>
      <dgm:spPr/>
      <dgm:t>
        <a:bodyPr/>
        <a:lstStyle/>
        <a:p>
          <a:endParaRPr lang="ru-RU"/>
        </a:p>
      </dgm:t>
    </dgm:pt>
    <dgm:pt modelId="{23D889D5-BF1B-4460-A97A-DFAC193B326F}" type="sibTrans" cxnId="{4DAB2914-0264-4261-8AE6-4072EB9CCADF}">
      <dgm:prSet/>
      <dgm:spPr/>
      <dgm:t>
        <a:bodyPr/>
        <a:lstStyle/>
        <a:p>
          <a:endParaRPr lang="ru-RU"/>
        </a:p>
      </dgm:t>
    </dgm:pt>
    <dgm:pt modelId="{3D0AA3D4-EF62-4E15-9086-F95175A7995E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ru-RU" sz="1700" b="0" i="0" u="none" dirty="0"/>
            <a:t>В случае травли на публичных страницах в социальных сетях, обратитесь к их администратору (если им является другой обучающийся), либо вынесите на психолого-педагогический консилиум предложение обратиться в правоохранительные органы с целью блокировки данной страницы (если администрация </a:t>
          </a:r>
          <a:r>
            <a:rPr lang="ru-RU" sz="1700" b="0" i="0" u="none" dirty="0" err="1"/>
            <a:t>паблика</a:t>
          </a:r>
          <a:r>
            <a:rPr lang="ru-RU" sz="1700" b="0" i="0" u="none" dirty="0"/>
            <a:t>/группы/сообщества анонимна или не относится к образовательной организации) </a:t>
          </a:r>
        </a:p>
      </dgm:t>
    </dgm:pt>
    <dgm:pt modelId="{11E556F3-84FB-4558-8E48-F1D72664EB69}" type="parTrans" cxnId="{C37EE032-1CC9-449E-B1ED-9206BB5D460C}">
      <dgm:prSet/>
      <dgm:spPr/>
      <dgm:t>
        <a:bodyPr/>
        <a:lstStyle/>
        <a:p>
          <a:endParaRPr lang="ru-RU"/>
        </a:p>
      </dgm:t>
    </dgm:pt>
    <dgm:pt modelId="{53ADC334-CFD9-48E0-B215-D152E6F29066}" type="sibTrans" cxnId="{C37EE032-1CC9-449E-B1ED-9206BB5D460C}">
      <dgm:prSet/>
      <dgm:spPr/>
      <dgm:t>
        <a:bodyPr/>
        <a:lstStyle/>
        <a:p>
          <a:endParaRPr lang="ru-RU"/>
        </a:p>
      </dgm:t>
    </dgm:pt>
    <dgm:pt modelId="{9B5071DA-0ADD-419E-B968-BBE987568188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ru-RU" sz="1700" b="0" i="0" u="none" dirty="0"/>
            <a:t>Через некоторое время проведите мониторинг ситуации, убедитесь, что динамика агрессивных проявлений идет на спад</a:t>
          </a:r>
        </a:p>
      </dgm:t>
    </dgm:pt>
    <dgm:pt modelId="{2E935A99-7D0E-4365-9D44-14E4B0996262}" type="parTrans" cxnId="{60AB1724-3E99-42F1-8371-C95384D7A0A8}">
      <dgm:prSet/>
      <dgm:spPr/>
      <dgm:t>
        <a:bodyPr/>
        <a:lstStyle/>
        <a:p>
          <a:endParaRPr lang="ru-RU"/>
        </a:p>
      </dgm:t>
    </dgm:pt>
    <dgm:pt modelId="{839FCF3E-64E9-4E56-AD94-83A243A337D5}" type="sibTrans" cxnId="{60AB1724-3E99-42F1-8371-C95384D7A0A8}">
      <dgm:prSet/>
      <dgm:spPr/>
      <dgm:t>
        <a:bodyPr/>
        <a:lstStyle/>
        <a:p>
          <a:endParaRPr lang="ru-RU"/>
        </a:p>
      </dgm:t>
    </dgm:pt>
    <dgm:pt modelId="{04D94753-5045-481D-AAB0-8DB38F710AA1}" type="pres">
      <dgm:prSet presAssocID="{0CBC121E-7822-4294-8B82-67CC30977D2A}" presName="linear" presStyleCnt="0">
        <dgm:presLayoutVars>
          <dgm:animLvl val="lvl"/>
          <dgm:resizeHandles val="exact"/>
        </dgm:presLayoutVars>
      </dgm:prSet>
      <dgm:spPr/>
    </dgm:pt>
    <dgm:pt modelId="{DD461ACD-A648-4ED1-9D8E-F95C7E2807B1}" type="pres">
      <dgm:prSet presAssocID="{09AE71FB-FA95-4B9D-8662-EF9DED5973B9}" presName="parentText" presStyleLbl="node1" presStyleIdx="0" presStyleCnt="1" custLinFactNeighborX="159" custLinFactNeighborY="-18068">
        <dgm:presLayoutVars>
          <dgm:chMax val="0"/>
          <dgm:bulletEnabled val="1"/>
        </dgm:presLayoutVars>
      </dgm:prSet>
      <dgm:spPr/>
    </dgm:pt>
    <dgm:pt modelId="{DFF6B6EF-37C3-45A0-AC60-B6FE38714818}" type="pres">
      <dgm:prSet presAssocID="{09AE71FB-FA95-4B9D-8662-EF9DED5973B9}" presName="childText" presStyleLbl="revTx" presStyleIdx="0" presStyleCnt="1" custScaleY="97705">
        <dgm:presLayoutVars>
          <dgm:bulletEnabled val="1"/>
        </dgm:presLayoutVars>
      </dgm:prSet>
      <dgm:spPr/>
    </dgm:pt>
  </dgm:ptLst>
  <dgm:cxnLst>
    <dgm:cxn modelId="{4ACF9613-1017-4CED-BDB5-62833A50EA95}" type="presOf" srcId="{C1AC15D1-024A-46D0-8988-FE5BE468C7E3}" destId="{DFF6B6EF-37C3-45A0-AC60-B6FE38714818}" srcOrd="0" destOrd="3" presId="urn:microsoft.com/office/officeart/2005/8/layout/vList2"/>
    <dgm:cxn modelId="{4DAB2914-0264-4261-8AE6-4072EB9CCADF}" srcId="{09AE71FB-FA95-4B9D-8662-EF9DED5973B9}" destId="{782E2286-FB72-45F1-969D-86B15B324BEB}" srcOrd="4" destOrd="0" parTransId="{A7D1D386-AE3C-4697-9598-3B74078D025E}" sibTransId="{23D889D5-BF1B-4460-A97A-DFAC193B326F}"/>
    <dgm:cxn modelId="{E46F7E1B-9F28-45D3-A5DC-DDC6DED83258}" type="presOf" srcId="{C8E8C546-D09B-4E67-9CB2-4F84E887E733}" destId="{DFF6B6EF-37C3-45A0-AC60-B6FE38714818}" srcOrd="0" destOrd="1" presId="urn:microsoft.com/office/officeart/2005/8/layout/vList2"/>
    <dgm:cxn modelId="{60AB1724-3E99-42F1-8371-C95384D7A0A8}" srcId="{09AE71FB-FA95-4B9D-8662-EF9DED5973B9}" destId="{9B5071DA-0ADD-419E-B968-BBE987568188}" srcOrd="6" destOrd="0" parTransId="{2E935A99-7D0E-4365-9D44-14E4B0996262}" sibTransId="{839FCF3E-64E9-4E56-AD94-83A243A337D5}"/>
    <dgm:cxn modelId="{81D4652E-BA8B-4A0A-8DF5-EE05F3F09055}" srcId="{09AE71FB-FA95-4B9D-8662-EF9DED5973B9}" destId="{C1AC15D1-024A-46D0-8988-FE5BE468C7E3}" srcOrd="3" destOrd="0" parTransId="{27730DD4-6CA6-4FCE-812C-E29FB233E603}" sibTransId="{6E97820D-1EB4-4372-AF66-067D8D709BCE}"/>
    <dgm:cxn modelId="{C37EE032-1CC9-449E-B1ED-9206BB5D460C}" srcId="{09AE71FB-FA95-4B9D-8662-EF9DED5973B9}" destId="{3D0AA3D4-EF62-4E15-9086-F95175A7995E}" srcOrd="5" destOrd="0" parTransId="{11E556F3-84FB-4558-8E48-F1D72664EB69}" sibTransId="{53ADC334-CFD9-48E0-B215-D152E6F29066}"/>
    <dgm:cxn modelId="{3F0E433F-7B5E-406E-86D8-589116CCCC91}" srcId="{09AE71FB-FA95-4B9D-8662-EF9DED5973B9}" destId="{84EB556F-F27A-4610-8E91-EB58A2E8EEEC}" srcOrd="0" destOrd="0" parTransId="{62778F41-5AE4-4F19-8C6B-0E12C42B5519}" sibTransId="{A48E086F-3D4A-4F47-A79B-7D9417FB7B30}"/>
    <dgm:cxn modelId="{DA85D342-1E27-4899-829D-80D77C77E308}" type="presOf" srcId="{84EB556F-F27A-4610-8E91-EB58A2E8EEEC}" destId="{DFF6B6EF-37C3-45A0-AC60-B6FE38714818}" srcOrd="0" destOrd="0" presId="urn:microsoft.com/office/officeart/2005/8/layout/vList2"/>
    <dgm:cxn modelId="{7B619287-B899-463B-BCB9-EC9E369D0127}" type="presOf" srcId="{0CBC121E-7822-4294-8B82-67CC30977D2A}" destId="{04D94753-5045-481D-AAB0-8DB38F710AA1}" srcOrd="0" destOrd="0" presId="urn:microsoft.com/office/officeart/2005/8/layout/vList2"/>
    <dgm:cxn modelId="{3CF071A2-18B1-449D-A977-60ED33AC74FF}" srcId="{09AE71FB-FA95-4B9D-8662-EF9DED5973B9}" destId="{F92ED77B-D36B-4F5A-8ED7-70F62FE28F45}" srcOrd="2" destOrd="0" parTransId="{416BC7A7-5F22-4EC4-9BD1-D959E0D84EC9}" sibTransId="{BC1E74DE-3E91-42B6-8B26-29B23FB83692}"/>
    <dgm:cxn modelId="{9DC5A7AF-97F6-445E-A29D-328395E289CD}" srcId="{0CBC121E-7822-4294-8B82-67CC30977D2A}" destId="{09AE71FB-FA95-4B9D-8662-EF9DED5973B9}" srcOrd="0" destOrd="0" parTransId="{595E40DF-8FE4-4AC3-9CD6-DC5EDED679BF}" sibTransId="{4CFAAED8-D722-4204-9888-3DF833B26F0B}"/>
    <dgm:cxn modelId="{AC4716BE-5AD9-4EEF-B22D-82D58FEDB661}" type="presOf" srcId="{09AE71FB-FA95-4B9D-8662-EF9DED5973B9}" destId="{DD461ACD-A648-4ED1-9D8E-F95C7E2807B1}" srcOrd="0" destOrd="0" presId="urn:microsoft.com/office/officeart/2005/8/layout/vList2"/>
    <dgm:cxn modelId="{993868D3-1383-4348-A400-F166D39889BB}" type="presOf" srcId="{9B5071DA-0ADD-419E-B968-BBE987568188}" destId="{DFF6B6EF-37C3-45A0-AC60-B6FE38714818}" srcOrd="0" destOrd="6" presId="urn:microsoft.com/office/officeart/2005/8/layout/vList2"/>
    <dgm:cxn modelId="{BB2127DC-B7C1-4C7E-A9DA-C8447E844A5D}" srcId="{09AE71FB-FA95-4B9D-8662-EF9DED5973B9}" destId="{C8E8C546-D09B-4E67-9CB2-4F84E887E733}" srcOrd="1" destOrd="0" parTransId="{BBF41AD3-09E7-4895-918A-8363955E0CB7}" sibTransId="{090E66CA-563E-4102-A5AC-BA49A55D082E}"/>
    <dgm:cxn modelId="{B5DF7AE5-0185-402B-B87D-167379FCEABB}" type="presOf" srcId="{F92ED77B-D36B-4F5A-8ED7-70F62FE28F45}" destId="{DFF6B6EF-37C3-45A0-AC60-B6FE38714818}" srcOrd="0" destOrd="2" presId="urn:microsoft.com/office/officeart/2005/8/layout/vList2"/>
    <dgm:cxn modelId="{12AD8CE9-BD70-44F1-A0D4-2B805DF30D47}" type="presOf" srcId="{3D0AA3D4-EF62-4E15-9086-F95175A7995E}" destId="{DFF6B6EF-37C3-45A0-AC60-B6FE38714818}" srcOrd="0" destOrd="5" presId="urn:microsoft.com/office/officeart/2005/8/layout/vList2"/>
    <dgm:cxn modelId="{051DBBF3-B3EA-4574-809D-5BE325031CF8}" type="presOf" srcId="{782E2286-FB72-45F1-969D-86B15B324BEB}" destId="{DFF6B6EF-37C3-45A0-AC60-B6FE38714818}" srcOrd="0" destOrd="4" presId="urn:microsoft.com/office/officeart/2005/8/layout/vList2"/>
    <dgm:cxn modelId="{7301FCB0-45F9-45AF-A9AB-503F906F1DE5}" type="presParOf" srcId="{04D94753-5045-481D-AAB0-8DB38F710AA1}" destId="{DD461ACD-A648-4ED1-9D8E-F95C7E2807B1}" srcOrd="0" destOrd="0" presId="urn:microsoft.com/office/officeart/2005/8/layout/vList2"/>
    <dgm:cxn modelId="{F900AD4A-4748-409C-BB21-AA9156F1EA16}" type="presParOf" srcId="{04D94753-5045-481D-AAB0-8DB38F710AA1}" destId="{DFF6B6EF-37C3-45A0-AC60-B6FE387148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F7F3D-8143-4C3F-BFD5-5B72932EEEBC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F2A8C370-CD36-4629-BFF8-DE47B0819E45}">
      <dgm:prSet phldrT="[Текст]" custT="1"/>
      <dgm:spPr/>
      <dgm:t>
        <a:bodyPr spcFirstLastPara="0" vert="horz" wrap="square" lIns="22860" tIns="22860" rIns="22860" bIns="2286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ea typeface="+mn-ea"/>
              <a:cs typeface="+mn-cs"/>
            </a:rPr>
            <a:t>Вторичная</a:t>
          </a:r>
        </a:p>
      </dgm:t>
    </dgm:pt>
    <dgm:pt modelId="{55E47FEA-B3B4-4072-948D-7CA50E3D2E47}" type="parTrans" cxnId="{ABEC5861-CF77-43A9-B4AA-1129648BD47C}">
      <dgm:prSet/>
      <dgm:spPr/>
      <dgm:t>
        <a:bodyPr/>
        <a:lstStyle/>
        <a:p>
          <a:endParaRPr lang="ru-RU"/>
        </a:p>
      </dgm:t>
    </dgm:pt>
    <dgm:pt modelId="{CE19D436-6108-4E06-B659-79459987F37C}" type="sibTrans" cxnId="{ABEC5861-CF77-43A9-B4AA-1129648BD47C}">
      <dgm:prSet/>
      <dgm:spPr/>
      <dgm:t>
        <a:bodyPr/>
        <a:lstStyle/>
        <a:p>
          <a:endParaRPr lang="ru-RU"/>
        </a:p>
      </dgm:t>
    </dgm:pt>
    <dgm:pt modelId="{3A8FE768-02B5-4616-86D7-38E239087D7B}">
      <dgm:prSet phldrT="[Текст]" custT="1"/>
      <dgm:spPr/>
      <dgm:t>
        <a:bodyPr rtlCol="0" anchor="ctr"/>
        <a:lstStyle/>
        <a:p>
          <a:pPr marL="0" algn="ctr" defTabSz="914400" rtl="0" eaLnBrk="1" latinLnBrk="0" hangingPunct="1"/>
          <a:r>
            <a:rPr lang="ru-RU" sz="1800" b="1" kern="1200" dirty="0">
              <a:latin typeface="+mn-lt"/>
              <a:ea typeface="+mn-ea"/>
              <a:cs typeface="+mn-cs"/>
            </a:rPr>
            <a:t>Третичная</a:t>
          </a:r>
        </a:p>
      </dgm:t>
    </dgm:pt>
    <dgm:pt modelId="{FAA43893-D696-4849-B1DF-C512E889F7C4}" type="parTrans" cxnId="{C971099A-D4DF-48B2-A312-889E440CD1BA}">
      <dgm:prSet/>
      <dgm:spPr/>
      <dgm:t>
        <a:bodyPr/>
        <a:lstStyle/>
        <a:p>
          <a:endParaRPr lang="ru-RU"/>
        </a:p>
      </dgm:t>
    </dgm:pt>
    <dgm:pt modelId="{E3A69738-90EC-4FBC-852C-20247BB9F0E2}" type="sibTrans" cxnId="{C971099A-D4DF-48B2-A312-889E440CD1BA}">
      <dgm:prSet/>
      <dgm:spPr/>
      <dgm:t>
        <a:bodyPr/>
        <a:lstStyle/>
        <a:p>
          <a:endParaRPr lang="ru-RU"/>
        </a:p>
      </dgm:t>
    </dgm:pt>
    <dgm:pt modelId="{57A88910-9594-4351-8B66-9770CE0CDDEF}">
      <dgm:prSet phldrT="[Текст]" custT="1"/>
      <dgm:spPr/>
      <dgm:t>
        <a:bodyPr rtlCol="0" anchor="ctr"/>
        <a:lstStyle/>
        <a:p>
          <a:pPr marL="0" algn="ctr" defTabSz="914400" rtl="0" eaLnBrk="1" latinLnBrk="0" hangingPunct="1"/>
          <a:r>
            <a:rPr lang="ru-RU" sz="1800" b="1" kern="1200" dirty="0">
              <a:latin typeface="+mn-lt"/>
              <a:ea typeface="+mn-ea"/>
              <a:cs typeface="+mn-cs"/>
            </a:rPr>
            <a:t>Первичная</a:t>
          </a:r>
        </a:p>
      </dgm:t>
    </dgm:pt>
    <dgm:pt modelId="{7A9E7AB0-C855-4C56-8325-3627B6C8E010}" type="parTrans" cxnId="{16EDE926-35E4-477D-87CE-792FA518550B}">
      <dgm:prSet/>
      <dgm:spPr/>
      <dgm:t>
        <a:bodyPr/>
        <a:lstStyle/>
        <a:p>
          <a:endParaRPr lang="ru-RU"/>
        </a:p>
      </dgm:t>
    </dgm:pt>
    <dgm:pt modelId="{AEDF9A03-A2C3-4FB2-BC9A-EF7E0AC2C0D9}" type="sibTrans" cxnId="{16EDE926-35E4-477D-87CE-792FA518550B}">
      <dgm:prSet/>
      <dgm:spPr/>
      <dgm:t>
        <a:bodyPr/>
        <a:lstStyle/>
        <a:p>
          <a:endParaRPr lang="ru-RU"/>
        </a:p>
      </dgm:t>
    </dgm:pt>
    <dgm:pt modelId="{063073B5-93A4-4A8C-A81C-A299E7F80B60}" type="pres">
      <dgm:prSet presAssocID="{11FF7F3D-8143-4C3F-BFD5-5B72932EEEBC}" presName="compositeShape" presStyleCnt="0">
        <dgm:presLayoutVars>
          <dgm:chMax val="7"/>
          <dgm:dir/>
          <dgm:resizeHandles val="exact"/>
        </dgm:presLayoutVars>
      </dgm:prSet>
      <dgm:spPr/>
    </dgm:pt>
    <dgm:pt modelId="{7892B856-1DA3-4DAF-8570-E1CAEFE3AA55}" type="pres">
      <dgm:prSet presAssocID="{11FF7F3D-8143-4C3F-BFD5-5B72932EEEBC}" presName="wedge1" presStyleLbl="node1" presStyleIdx="0" presStyleCnt="3"/>
      <dgm:spPr>
        <a:xfrm>
          <a:off x="969307" y="271200"/>
          <a:ext cx="3504750" cy="3504750"/>
        </a:xfrm>
        <a:prstGeom prst="pie">
          <a:avLst>
            <a:gd name="adj1" fmla="val 16200000"/>
            <a:gd name="adj2" fmla="val 1800000"/>
          </a:avLst>
        </a:prstGeom>
      </dgm:spPr>
    </dgm:pt>
    <dgm:pt modelId="{E6FB44B8-C94B-413C-99BC-2449155E2D3E}" type="pres">
      <dgm:prSet presAssocID="{11FF7F3D-8143-4C3F-BFD5-5B72932EEEBC}" presName="dummy1a" presStyleCnt="0"/>
      <dgm:spPr/>
    </dgm:pt>
    <dgm:pt modelId="{1C8E58E4-0E97-40B7-BE1F-FE8AAB6306C2}" type="pres">
      <dgm:prSet presAssocID="{11FF7F3D-8143-4C3F-BFD5-5B72932EEEBC}" presName="dummy1b" presStyleCnt="0"/>
      <dgm:spPr/>
    </dgm:pt>
    <dgm:pt modelId="{04E8D714-8615-4A57-AC27-FF20E5659116}" type="pres">
      <dgm:prSet presAssocID="{11FF7F3D-8143-4C3F-BFD5-5B72932EEEB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7DAA8EC-1D65-417A-8602-FEA082101E56}" type="pres">
      <dgm:prSet presAssocID="{11FF7F3D-8143-4C3F-BFD5-5B72932EEEBC}" presName="wedge2" presStyleLbl="node1" presStyleIdx="1" presStyleCnt="3"/>
      <dgm:spPr>
        <a:xfrm>
          <a:off x="897126" y="396370"/>
          <a:ext cx="3504750" cy="3504750"/>
        </a:xfrm>
        <a:prstGeom prst="pie">
          <a:avLst>
            <a:gd name="adj1" fmla="val 1800000"/>
            <a:gd name="adj2" fmla="val 9000000"/>
          </a:avLst>
        </a:prstGeom>
      </dgm:spPr>
    </dgm:pt>
    <dgm:pt modelId="{FBA42346-1B64-4039-837E-3939B7C0C3F1}" type="pres">
      <dgm:prSet presAssocID="{11FF7F3D-8143-4C3F-BFD5-5B72932EEEBC}" presName="dummy2a" presStyleCnt="0"/>
      <dgm:spPr/>
    </dgm:pt>
    <dgm:pt modelId="{23635218-0697-4EA6-A411-0FF3FD8D5EB0}" type="pres">
      <dgm:prSet presAssocID="{11FF7F3D-8143-4C3F-BFD5-5B72932EEEBC}" presName="dummy2b" presStyleCnt="0"/>
      <dgm:spPr/>
    </dgm:pt>
    <dgm:pt modelId="{D3EDF0D0-FBEE-45D5-8DB1-6674ED25DD17}" type="pres">
      <dgm:prSet presAssocID="{11FF7F3D-8143-4C3F-BFD5-5B72932EEEB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11982C2-B84F-456B-A4FD-18018B76195A}" type="pres">
      <dgm:prSet presAssocID="{11FF7F3D-8143-4C3F-BFD5-5B72932EEEBC}" presName="wedge3" presStyleLbl="node1" presStyleIdx="2" presStyleCnt="3"/>
      <dgm:spPr>
        <a:xfrm>
          <a:off x="824945" y="271200"/>
          <a:ext cx="3504750" cy="3504750"/>
        </a:xfrm>
        <a:prstGeom prst="pie">
          <a:avLst>
            <a:gd name="adj1" fmla="val 9000000"/>
            <a:gd name="adj2" fmla="val 16200000"/>
          </a:avLst>
        </a:prstGeom>
      </dgm:spPr>
    </dgm:pt>
    <dgm:pt modelId="{3EF438CA-8A7A-48A9-98A7-466A29F35266}" type="pres">
      <dgm:prSet presAssocID="{11FF7F3D-8143-4C3F-BFD5-5B72932EEEBC}" presName="dummy3a" presStyleCnt="0"/>
      <dgm:spPr/>
    </dgm:pt>
    <dgm:pt modelId="{6919F614-46FE-497D-97DF-7E888A03FCE1}" type="pres">
      <dgm:prSet presAssocID="{11FF7F3D-8143-4C3F-BFD5-5B72932EEEBC}" presName="dummy3b" presStyleCnt="0"/>
      <dgm:spPr/>
    </dgm:pt>
    <dgm:pt modelId="{0D859C8F-C17D-480B-87DE-FA66AA0776B5}" type="pres">
      <dgm:prSet presAssocID="{11FF7F3D-8143-4C3F-BFD5-5B72932EEEB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804D91E-960D-4AEE-8D94-C6E4EB34D7F6}" type="pres">
      <dgm:prSet presAssocID="{CE19D436-6108-4E06-B659-79459987F37C}" presName="arrowWedge1" presStyleLbl="fgSibTrans2D1" presStyleIdx="0" presStyleCnt="3"/>
      <dgm:spPr/>
    </dgm:pt>
    <dgm:pt modelId="{A0103CC3-FEE3-453F-BF35-7350B7F8619B}" type="pres">
      <dgm:prSet presAssocID="{E3A69738-90EC-4FBC-852C-20247BB9F0E2}" presName="arrowWedge2" presStyleLbl="fgSibTrans2D1" presStyleIdx="1" presStyleCnt="3"/>
      <dgm:spPr/>
    </dgm:pt>
    <dgm:pt modelId="{8B0565A4-1DCC-492C-8641-9600EA00E522}" type="pres">
      <dgm:prSet presAssocID="{AEDF9A03-A2C3-4FB2-BC9A-EF7E0AC2C0D9}" presName="arrowWedge3" presStyleLbl="fgSibTrans2D1" presStyleIdx="2" presStyleCnt="3"/>
      <dgm:spPr/>
    </dgm:pt>
  </dgm:ptLst>
  <dgm:cxnLst>
    <dgm:cxn modelId="{E577611E-7400-48F8-A947-56B2B8B0B833}" type="presOf" srcId="{F2A8C370-CD36-4629-BFF8-DE47B0819E45}" destId="{04E8D714-8615-4A57-AC27-FF20E5659116}" srcOrd="1" destOrd="0" presId="urn:microsoft.com/office/officeart/2005/8/layout/cycle8"/>
    <dgm:cxn modelId="{16EDE926-35E4-477D-87CE-792FA518550B}" srcId="{11FF7F3D-8143-4C3F-BFD5-5B72932EEEBC}" destId="{57A88910-9594-4351-8B66-9770CE0CDDEF}" srcOrd="2" destOrd="0" parTransId="{7A9E7AB0-C855-4C56-8325-3627B6C8E010}" sibTransId="{AEDF9A03-A2C3-4FB2-BC9A-EF7E0AC2C0D9}"/>
    <dgm:cxn modelId="{4C3E8B31-CB05-49B0-B69B-9CED3989FC0A}" type="presOf" srcId="{57A88910-9594-4351-8B66-9770CE0CDDEF}" destId="{0D859C8F-C17D-480B-87DE-FA66AA0776B5}" srcOrd="1" destOrd="0" presId="urn:microsoft.com/office/officeart/2005/8/layout/cycle8"/>
    <dgm:cxn modelId="{ABEC5861-CF77-43A9-B4AA-1129648BD47C}" srcId="{11FF7F3D-8143-4C3F-BFD5-5B72932EEEBC}" destId="{F2A8C370-CD36-4629-BFF8-DE47B0819E45}" srcOrd="0" destOrd="0" parTransId="{55E47FEA-B3B4-4072-948D-7CA50E3D2E47}" sibTransId="{CE19D436-6108-4E06-B659-79459987F37C}"/>
    <dgm:cxn modelId="{3CD88478-144A-43BF-BB64-049B2D2649CC}" type="presOf" srcId="{3A8FE768-02B5-4616-86D7-38E239087D7B}" destId="{D3EDF0D0-FBEE-45D5-8DB1-6674ED25DD17}" srcOrd="1" destOrd="0" presId="urn:microsoft.com/office/officeart/2005/8/layout/cycle8"/>
    <dgm:cxn modelId="{C971099A-D4DF-48B2-A312-889E440CD1BA}" srcId="{11FF7F3D-8143-4C3F-BFD5-5B72932EEEBC}" destId="{3A8FE768-02B5-4616-86D7-38E239087D7B}" srcOrd="1" destOrd="0" parTransId="{FAA43893-D696-4849-B1DF-C512E889F7C4}" sibTransId="{E3A69738-90EC-4FBC-852C-20247BB9F0E2}"/>
    <dgm:cxn modelId="{6617AEAE-155C-4BC8-8306-730E57875112}" type="presOf" srcId="{3A8FE768-02B5-4616-86D7-38E239087D7B}" destId="{E7DAA8EC-1D65-417A-8602-FEA082101E56}" srcOrd="0" destOrd="0" presId="urn:microsoft.com/office/officeart/2005/8/layout/cycle8"/>
    <dgm:cxn modelId="{743577AF-7E53-418C-B3C3-FA5FCB896497}" type="presOf" srcId="{F2A8C370-CD36-4629-BFF8-DE47B0819E45}" destId="{7892B856-1DA3-4DAF-8570-E1CAEFE3AA55}" srcOrd="0" destOrd="0" presId="urn:microsoft.com/office/officeart/2005/8/layout/cycle8"/>
    <dgm:cxn modelId="{99E1AFC8-2486-4D26-A0D4-DA2BF43AA530}" type="presOf" srcId="{57A88910-9594-4351-8B66-9770CE0CDDEF}" destId="{111982C2-B84F-456B-A4FD-18018B76195A}" srcOrd="0" destOrd="0" presId="urn:microsoft.com/office/officeart/2005/8/layout/cycle8"/>
    <dgm:cxn modelId="{955D3CE6-9B04-4416-9BD6-1706DADC4CD1}" type="presOf" srcId="{11FF7F3D-8143-4C3F-BFD5-5B72932EEEBC}" destId="{063073B5-93A4-4A8C-A81C-A299E7F80B60}" srcOrd="0" destOrd="0" presId="urn:microsoft.com/office/officeart/2005/8/layout/cycle8"/>
    <dgm:cxn modelId="{380738C3-BB8D-40A1-AA7D-60337D7DAADE}" type="presParOf" srcId="{063073B5-93A4-4A8C-A81C-A299E7F80B60}" destId="{7892B856-1DA3-4DAF-8570-E1CAEFE3AA55}" srcOrd="0" destOrd="0" presId="urn:microsoft.com/office/officeart/2005/8/layout/cycle8"/>
    <dgm:cxn modelId="{B138BB8C-16A8-4550-8AD2-FE0F258E298E}" type="presParOf" srcId="{063073B5-93A4-4A8C-A81C-A299E7F80B60}" destId="{E6FB44B8-C94B-413C-99BC-2449155E2D3E}" srcOrd="1" destOrd="0" presId="urn:microsoft.com/office/officeart/2005/8/layout/cycle8"/>
    <dgm:cxn modelId="{37CA5AA0-E1F0-4355-9A64-9D8AFECB79E0}" type="presParOf" srcId="{063073B5-93A4-4A8C-A81C-A299E7F80B60}" destId="{1C8E58E4-0E97-40B7-BE1F-FE8AAB6306C2}" srcOrd="2" destOrd="0" presId="urn:microsoft.com/office/officeart/2005/8/layout/cycle8"/>
    <dgm:cxn modelId="{F9C04F02-70CB-47DE-A0DF-313023524340}" type="presParOf" srcId="{063073B5-93A4-4A8C-A81C-A299E7F80B60}" destId="{04E8D714-8615-4A57-AC27-FF20E5659116}" srcOrd="3" destOrd="0" presId="urn:microsoft.com/office/officeart/2005/8/layout/cycle8"/>
    <dgm:cxn modelId="{ED3D0759-677F-4D15-8B35-5362DF29952F}" type="presParOf" srcId="{063073B5-93A4-4A8C-A81C-A299E7F80B60}" destId="{E7DAA8EC-1D65-417A-8602-FEA082101E56}" srcOrd="4" destOrd="0" presId="urn:microsoft.com/office/officeart/2005/8/layout/cycle8"/>
    <dgm:cxn modelId="{C1A4BBEF-9510-499A-B8CA-1CE1E54AE626}" type="presParOf" srcId="{063073B5-93A4-4A8C-A81C-A299E7F80B60}" destId="{FBA42346-1B64-4039-837E-3939B7C0C3F1}" srcOrd="5" destOrd="0" presId="urn:microsoft.com/office/officeart/2005/8/layout/cycle8"/>
    <dgm:cxn modelId="{AA7AFBD3-7805-49A9-8206-A131127A384B}" type="presParOf" srcId="{063073B5-93A4-4A8C-A81C-A299E7F80B60}" destId="{23635218-0697-4EA6-A411-0FF3FD8D5EB0}" srcOrd="6" destOrd="0" presId="urn:microsoft.com/office/officeart/2005/8/layout/cycle8"/>
    <dgm:cxn modelId="{17016FAF-3655-4E3F-8F78-C9C1FF5A5726}" type="presParOf" srcId="{063073B5-93A4-4A8C-A81C-A299E7F80B60}" destId="{D3EDF0D0-FBEE-45D5-8DB1-6674ED25DD17}" srcOrd="7" destOrd="0" presId="urn:microsoft.com/office/officeart/2005/8/layout/cycle8"/>
    <dgm:cxn modelId="{A9DCD1B5-F94A-4D94-BF26-FFC3180D35B0}" type="presParOf" srcId="{063073B5-93A4-4A8C-A81C-A299E7F80B60}" destId="{111982C2-B84F-456B-A4FD-18018B76195A}" srcOrd="8" destOrd="0" presId="urn:microsoft.com/office/officeart/2005/8/layout/cycle8"/>
    <dgm:cxn modelId="{BC5E7DCE-56D4-429A-9F81-70BD71D6F975}" type="presParOf" srcId="{063073B5-93A4-4A8C-A81C-A299E7F80B60}" destId="{3EF438CA-8A7A-48A9-98A7-466A29F35266}" srcOrd="9" destOrd="0" presId="urn:microsoft.com/office/officeart/2005/8/layout/cycle8"/>
    <dgm:cxn modelId="{0D9AE88B-0B99-4628-B053-F266A621BA78}" type="presParOf" srcId="{063073B5-93A4-4A8C-A81C-A299E7F80B60}" destId="{6919F614-46FE-497D-97DF-7E888A03FCE1}" srcOrd="10" destOrd="0" presId="urn:microsoft.com/office/officeart/2005/8/layout/cycle8"/>
    <dgm:cxn modelId="{7382460F-C557-45B3-A937-A5E985106BFD}" type="presParOf" srcId="{063073B5-93A4-4A8C-A81C-A299E7F80B60}" destId="{0D859C8F-C17D-480B-87DE-FA66AA0776B5}" srcOrd="11" destOrd="0" presId="urn:microsoft.com/office/officeart/2005/8/layout/cycle8"/>
    <dgm:cxn modelId="{A9CA1B8E-92E3-41B8-8625-5CE2654D0F2C}" type="presParOf" srcId="{063073B5-93A4-4A8C-A81C-A299E7F80B60}" destId="{5804D91E-960D-4AEE-8D94-C6E4EB34D7F6}" srcOrd="12" destOrd="0" presId="urn:microsoft.com/office/officeart/2005/8/layout/cycle8"/>
    <dgm:cxn modelId="{5170DBC9-8003-44F1-8B71-3F79F4151D4E}" type="presParOf" srcId="{063073B5-93A4-4A8C-A81C-A299E7F80B60}" destId="{A0103CC3-FEE3-453F-BF35-7350B7F8619B}" srcOrd="13" destOrd="0" presId="urn:microsoft.com/office/officeart/2005/8/layout/cycle8"/>
    <dgm:cxn modelId="{053F6337-22E9-4D20-9412-7487496A9AF0}" type="presParOf" srcId="{063073B5-93A4-4A8C-A81C-A299E7F80B60}" destId="{8B0565A4-1DCC-492C-8641-9600EA00E52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872B6B-32E7-4F8D-9F51-2C4A74A7816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F229797-3A82-49ED-82E7-F2455AD2C991}">
      <dgm:prSet custT="1"/>
      <dgm:spPr/>
      <dgm:t>
        <a:bodyPr spcFirstLastPara="0" vert="horz" wrap="square" lIns="121920" tIns="121920" rIns="121920" bIns="121920" numCol="1" spcCol="1270" rtlCol="0" anchor="ctr" anchorCtr="0"/>
        <a:lstStyle/>
        <a:p>
          <a:pPr marL="0" algn="just" defTabSz="914400" rtl="0" eaLnBrk="1" latinLnBrk="0" hangingPunct="1"/>
          <a:r>
            <a:rPr lang="ru-RU" sz="2400" b="1" kern="1200" dirty="0">
              <a:latin typeface="+mn-lt"/>
              <a:ea typeface="+mn-ea"/>
              <a:cs typeface="+mn-cs"/>
            </a:rPr>
            <a:t>УРОВНИ ПРОФИЛАКТИКИ ДЕВИАНТНОГО ПОВЕДЕНИЯ</a:t>
          </a:r>
        </a:p>
      </dgm:t>
    </dgm:pt>
    <dgm:pt modelId="{67B0C3F0-10ED-4F29-9250-F4C481F8C71B}" type="parTrans" cxnId="{49FCDE54-59F8-47A5-88AF-EB13D490DD90}">
      <dgm:prSet/>
      <dgm:spPr/>
      <dgm:t>
        <a:bodyPr/>
        <a:lstStyle/>
        <a:p>
          <a:endParaRPr lang="ru-RU"/>
        </a:p>
      </dgm:t>
    </dgm:pt>
    <dgm:pt modelId="{D8D8971F-8520-49CE-90DD-F16A5592693D}" type="sibTrans" cxnId="{49FCDE54-59F8-47A5-88AF-EB13D490DD90}">
      <dgm:prSet/>
      <dgm:spPr/>
      <dgm:t>
        <a:bodyPr/>
        <a:lstStyle/>
        <a:p>
          <a:endParaRPr lang="ru-RU"/>
        </a:p>
      </dgm:t>
    </dgm:pt>
    <dgm:pt modelId="{DEB7CB15-B190-4677-A657-5C79EB01C6B1}">
      <dgm:prSet/>
      <dgm:spPr/>
      <dgm:t>
        <a:bodyPr/>
        <a:lstStyle/>
        <a:p>
          <a:pPr algn="just" rtl="0"/>
          <a:r>
            <a:rPr lang="ru-RU" b="1" dirty="0"/>
            <a:t>Первичная профилактика </a:t>
          </a:r>
          <a:r>
            <a:rPr lang="ru-RU" dirty="0"/>
            <a:t>- направлена на устранение неблагоприятных факторов, вызывающих определенное явление, а также на повышение устойчивости личности к влиянию этих факторов. Первичная профилактика ориентирована, главным образом, на детско-подростковый возраст. </a:t>
          </a:r>
        </a:p>
      </dgm:t>
    </dgm:pt>
    <dgm:pt modelId="{DF7EB8AB-ED71-4CE2-90D2-62803C169B9B}" type="parTrans" cxnId="{97932790-A5FA-43C6-BFE3-0C6DC3EE7501}">
      <dgm:prSet/>
      <dgm:spPr/>
      <dgm:t>
        <a:bodyPr/>
        <a:lstStyle/>
        <a:p>
          <a:endParaRPr lang="ru-RU"/>
        </a:p>
      </dgm:t>
    </dgm:pt>
    <dgm:pt modelId="{3F2740E9-5DE0-49DD-952F-2AFD9804F48E}" type="sibTrans" cxnId="{97932790-A5FA-43C6-BFE3-0C6DC3EE7501}">
      <dgm:prSet/>
      <dgm:spPr/>
      <dgm:t>
        <a:bodyPr/>
        <a:lstStyle/>
        <a:p>
          <a:endParaRPr lang="ru-RU"/>
        </a:p>
      </dgm:t>
    </dgm:pt>
    <dgm:pt modelId="{5164597C-C314-4566-90B4-F7331868119C}">
      <dgm:prSet/>
      <dgm:spPr/>
      <dgm:t>
        <a:bodyPr/>
        <a:lstStyle/>
        <a:p>
          <a:pPr algn="just" rtl="0"/>
          <a:r>
            <a:rPr lang="ru-RU" b="1" dirty="0"/>
            <a:t>Вторичная профилактика</a:t>
          </a:r>
          <a:r>
            <a:rPr lang="ru-RU" dirty="0"/>
            <a:t> - направлена на выявление групп высокого риска. Это работа прежде всего с теми детьми и подростками, которые проживают в неблагоприятных или "агрессивных" социальных условиях. </a:t>
          </a:r>
        </a:p>
      </dgm:t>
    </dgm:pt>
    <dgm:pt modelId="{EFE37818-F96B-4154-8059-B272EEA04F06}" type="parTrans" cxnId="{E51BF94A-398A-4B4B-8F3F-9DC50A842AF2}">
      <dgm:prSet/>
      <dgm:spPr/>
      <dgm:t>
        <a:bodyPr/>
        <a:lstStyle/>
        <a:p>
          <a:endParaRPr lang="ru-RU"/>
        </a:p>
      </dgm:t>
    </dgm:pt>
    <dgm:pt modelId="{677AF2E4-854B-4DA6-B765-E6471EDE8DB0}" type="sibTrans" cxnId="{E51BF94A-398A-4B4B-8F3F-9DC50A842AF2}">
      <dgm:prSet/>
      <dgm:spPr/>
      <dgm:t>
        <a:bodyPr/>
        <a:lstStyle/>
        <a:p>
          <a:endParaRPr lang="ru-RU"/>
        </a:p>
      </dgm:t>
    </dgm:pt>
    <dgm:pt modelId="{515D9907-E49E-40AD-A9E4-48F0A08456C2}">
      <dgm:prSet/>
      <dgm:spPr/>
      <dgm:t>
        <a:bodyPr/>
        <a:lstStyle/>
        <a:p>
          <a:pPr algn="just" rtl="0"/>
          <a:r>
            <a:rPr lang="ru-RU" b="1" dirty="0"/>
            <a:t>Третичная профилактика </a:t>
          </a:r>
          <a:r>
            <a:rPr lang="ru-RU" dirty="0"/>
            <a:t>решает специальные задачи, например предупреждение рецидивов, а также последствий уже сфор­мированного девиантного поведения для личности и общества. Третичную профилактику называют реабилитацией.</a:t>
          </a:r>
        </a:p>
      </dgm:t>
    </dgm:pt>
    <dgm:pt modelId="{C45048A5-ACEB-414A-A997-BC1AC0D33200}" type="parTrans" cxnId="{344FDF1E-8189-4107-93CD-9A298796C051}">
      <dgm:prSet/>
      <dgm:spPr/>
      <dgm:t>
        <a:bodyPr/>
        <a:lstStyle/>
        <a:p>
          <a:endParaRPr lang="ru-RU"/>
        </a:p>
      </dgm:t>
    </dgm:pt>
    <dgm:pt modelId="{E64097F6-A2DF-4E8D-918D-648C7662A9C9}" type="sibTrans" cxnId="{344FDF1E-8189-4107-93CD-9A298796C051}">
      <dgm:prSet/>
      <dgm:spPr/>
      <dgm:t>
        <a:bodyPr/>
        <a:lstStyle/>
        <a:p>
          <a:endParaRPr lang="ru-RU"/>
        </a:p>
      </dgm:t>
    </dgm:pt>
    <dgm:pt modelId="{59E2BE99-6928-46AC-9F2C-C94CCFA59FFE}" type="pres">
      <dgm:prSet presAssocID="{B1872B6B-32E7-4F8D-9F51-2C4A74A78168}" presName="linear" presStyleCnt="0">
        <dgm:presLayoutVars>
          <dgm:animLvl val="lvl"/>
          <dgm:resizeHandles val="exact"/>
        </dgm:presLayoutVars>
      </dgm:prSet>
      <dgm:spPr/>
    </dgm:pt>
    <dgm:pt modelId="{67F26B2F-161C-44F0-A8EE-D4C6A8D8ED76}" type="pres">
      <dgm:prSet presAssocID="{1F229797-3A82-49ED-82E7-F2455AD2C991}" presName="parentText" presStyleLbl="node1" presStyleIdx="0" presStyleCnt="1">
        <dgm:presLayoutVars>
          <dgm:chMax val="0"/>
          <dgm:bulletEnabled val="1"/>
        </dgm:presLayoutVars>
      </dgm:prSet>
      <dgm:spPr>
        <a:xfrm>
          <a:off x="0" y="96464"/>
          <a:ext cx="11665608" cy="866970"/>
        </a:xfrm>
        <a:prstGeom prst="roundRect">
          <a:avLst/>
        </a:prstGeom>
      </dgm:spPr>
    </dgm:pt>
    <dgm:pt modelId="{3874BFFC-63EF-48A5-B721-46F761757F64}" type="pres">
      <dgm:prSet presAssocID="{1F229797-3A82-49ED-82E7-F2455AD2C99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44FDF1E-8189-4107-93CD-9A298796C051}" srcId="{1F229797-3A82-49ED-82E7-F2455AD2C991}" destId="{515D9907-E49E-40AD-A9E4-48F0A08456C2}" srcOrd="2" destOrd="0" parTransId="{C45048A5-ACEB-414A-A997-BC1AC0D33200}" sibTransId="{E64097F6-A2DF-4E8D-918D-648C7662A9C9}"/>
    <dgm:cxn modelId="{35D27E62-F558-46BD-829A-805880F90A97}" type="presOf" srcId="{B1872B6B-32E7-4F8D-9F51-2C4A74A78168}" destId="{59E2BE99-6928-46AC-9F2C-C94CCFA59FFE}" srcOrd="0" destOrd="0" presId="urn:microsoft.com/office/officeart/2005/8/layout/vList2"/>
    <dgm:cxn modelId="{E51BF94A-398A-4B4B-8F3F-9DC50A842AF2}" srcId="{1F229797-3A82-49ED-82E7-F2455AD2C991}" destId="{5164597C-C314-4566-90B4-F7331868119C}" srcOrd="1" destOrd="0" parTransId="{EFE37818-F96B-4154-8059-B272EEA04F06}" sibTransId="{677AF2E4-854B-4DA6-B765-E6471EDE8DB0}"/>
    <dgm:cxn modelId="{4B0B1951-7C61-44D8-8D67-C82C7FB51DD4}" type="presOf" srcId="{515D9907-E49E-40AD-A9E4-48F0A08456C2}" destId="{3874BFFC-63EF-48A5-B721-46F761757F64}" srcOrd="0" destOrd="2" presId="urn:microsoft.com/office/officeart/2005/8/layout/vList2"/>
    <dgm:cxn modelId="{42D78054-5134-4C02-88C6-A393548DA130}" type="presOf" srcId="{5164597C-C314-4566-90B4-F7331868119C}" destId="{3874BFFC-63EF-48A5-B721-46F761757F64}" srcOrd="0" destOrd="1" presId="urn:microsoft.com/office/officeart/2005/8/layout/vList2"/>
    <dgm:cxn modelId="{49FCDE54-59F8-47A5-88AF-EB13D490DD90}" srcId="{B1872B6B-32E7-4F8D-9F51-2C4A74A78168}" destId="{1F229797-3A82-49ED-82E7-F2455AD2C991}" srcOrd="0" destOrd="0" parTransId="{67B0C3F0-10ED-4F29-9250-F4C481F8C71B}" sibTransId="{D8D8971F-8520-49CE-90DD-F16A5592693D}"/>
    <dgm:cxn modelId="{97932790-A5FA-43C6-BFE3-0C6DC3EE7501}" srcId="{1F229797-3A82-49ED-82E7-F2455AD2C991}" destId="{DEB7CB15-B190-4677-A657-5C79EB01C6B1}" srcOrd="0" destOrd="0" parTransId="{DF7EB8AB-ED71-4CE2-90D2-62803C169B9B}" sibTransId="{3F2740E9-5DE0-49DD-952F-2AFD9804F48E}"/>
    <dgm:cxn modelId="{3B5DFFB2-830B-4C15-91DB-30276D75965B}" type="presOf" srcId="{DEB7CB15-B190-4677-A657-5C79EB01C6B1}" destId="{3874BFFC-63EF-48A5-B721-46F761757F64}" srcOrd="0" destOrd="0" presId="urn:microsoft.com/office/officeart/2005/8/layout/vList2"/>
    <dgm:cxn modelId="{0AB356C1-C573-42F9-A621-E5AE2C8F1F87}" type="presOf" srcId="{1F229797-3A82-49ED-82E7-F2455AD2C991}" destId="{67F26B2F-161C-44F0-A8EE-D4C6A8D8ED76}" srcOrd="0" destOrd="0" presId="urn:microsoft.com/office/officeart/2005/8/layout/vList2"/>
    <dgm:cxn modelId="{A2D94015-3E08-4784-ADE9-DA0F76F63884}" type="presParOf" srcId="{59E2BE99-6928-46AC-9F2C-C94CCFA59FFE}" destId="{67F26B2F-161C-44F0-A8EE-D4C6A8D8ED76}" srcOrd="0" destOrd="0" presId="urn:microsoft.com/office/officeart/2005/8/layout/vList2"/>
    <dgm:cxn modelId="{6E3649B1-816E-464C-A0C0-0F22001F8258}" type="presParOf" srcId="{59E2BE99-6928-46AC-9F2C-C94CCFA59FFE}" destId="{3874BFFC-63EF-48A5-B721-46F761757F6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3C2C30-483D-4017-9269-8402996CB8DE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817E21E-72AD-466F-A9BE-4DB437438142}">
      <dgm:prSet custT="1"/>
      <dgm:spPr/>
      <dgm:t>
        <a:bodyPr/>
        <a:lstStyle/>
        <a:p>
          <a:pPr algn="l" rtl="0"/>
          <a:r>
            <a:rPr lang="ru-RU" sz="2000" b="1" dirty="0">
              <a:solidFill>
                <a:schemeClr val="tx1"/>
              </a:solidFill>
              <a:effectLst/>
            </a:rPr>
            <a:t>1) работать на создание профилактического пространства (работа с командой специалистов)</a:t>
          </a:r>
        </a:p>
      </dgm:t>
    </dgm:pt>
    <dgm:pt modelId="{943F036C-420B-4D22-AE65-47EA73BD0B25}" type="parTrans" cxnId="{FF131D64-B0BC-437A-8C5D-159B5237D4E6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  <a:effectLst/>
          </a:endParaRPr>
        </a:p>
      </dgm:t>
    </dgm:pt>
    <dgm:pt modelId="{3FCC1545-2B08-45EC-A5F2-46E002A05084}" type="sibTrans" cxnId="{FF131D64-B0BC-437A-8C5D-159B5237D4E6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  <a:effectLst/>
          </a:endParaRPr>
        </a:p>
      </dgm:t>
    </dgm:pt>
    <dgm:pt modelId="{7DD9B87C-F370-4A6B-9529-A97DEDA6E675}">
      <dgm:prSet custT="1"/>
      <dgm:spPr/>
      <dgm:t>
        <a:bodyPr/>
        <a:lstStyle/>
        <a:p>
          <a:pPr algn="l" rtl="0"/>
          <a:r>
            <a:rPr lang="ru-RU" sz="2000" b="1" dirty="0">
              <a:solidFill>
                <a:schemeClr val="tx1"/>
              </a:solidFill>
              <a:effectLst/>
            </a:rPr>
            <a:t>2) проводить мониторинг рисков и ресурсов (индикаторы риска)</a:t>
          </a:r>
        </a:p>
      </dgm:t>
    </dgm:pt>
    <dgm:pt modelId="{B146CA4E-509E-4637-B6D7-A5B0B0AB63AE}" type="parTrans" cxnId="{321843C2-94E6-4A24-8B6F-F85E5223B251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  <a:effectLst/>
          </a:endParaRPr>
        </a:p>
      </dgm:t>
    </dgm:pt>
    <dgm:pt modelId="{EFA47AB2-700C-47A5-9FC9-214B4F4C3997}" type="sibTrans" cxnId="{321843C2-94E6-4A24-8B6F-F85E5223B251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  <a:effectLst/>
          </a:endParaRPr>
        </a:p>
      </dgm:t>
    </dgm:pt>
    <dgm:pt modelId="{95536667-9594-4176-84DF-3BE0C40B7675}">
      <dgm:prSet custT="1"/>
      <dgm:spPr/>
      <dgm:t>
        <a:bodyPr/>
        <a:lstStyle/>
        <a:p>
          <a:pPr algn="l" rtl="0"/>
          <a:r>
            <a:rPr lang="ru-RU" sz="2000" b="1" dirty="0">
              <a:solidFill>
                <a:schemeClr val="tx1"/>
              </a:solidFill>
              <a:effectLst/>
            </a:rPr>
            <a:t>3) выделять группы риска и проводить коррекционную работу с ней</a:t>
          </a:r>
        </a:p>
      </dgm:t>
    </dgm:pt>
    <dgm:pt modelId="{723967D4-7BBC-4513-8526-10938D49D91D}" type="parTrans" cxnId="{800FF79D-222C-4050-A83D-5CEBA0077839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  <a:effectLst/>
          </a:endParaRPr>
        </a:p>
      </dgm:t>
    </dgm:pt>
    <dgm:pt modelId="{19D2A3EB-BEE8-4E2A-9FEC-EC242EBB2688}" type="sibTrans" cxnId="{800FF79D-222C-4050-A83D-5CEBA0077839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  <a:effectLst/>
          </a:endParaRPr>
        </a:p>
      </dgm:t>
    </dgm:pt>
    <dgm:pt modelId="{664001AB-740B-470B-8C69-30D5E0CBB611}">
      <dgm:prSet custT="1"/>
      <dgm:spPr/>
      <dgm:t>
        <a:bodyPr/>
        <a:lstStyle/>
        <a:p>
          <a:pPr algn="l" rtl="0"/>
          <a:r>
            <a:rPr lang="ru-RU" sz="2000" b="1" dirty="0">
              <a:solidFill>
                <a:schemeClr val="tx1"/>
              </a:solidFill>
              <a:effectLst/>
            </a:rPr>
            <a:t>4) разработать профилактические программы, направленные на работу как с клиентами, так и с их окружением</a:t>
          </a:r>
        </a:p>
      </dgm:t>
    </dgm:pt>
    <dgm:pt modelId="{5D68D876-9A8B-4716-AC57-51FC3339F46D}" type="parTrans" cxnId="{53AE16DA-F66E-4EEF-8AC3-30BF76015314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  <a:effectLst/>
          </a:endParaRPr>
        </a:p>
      </dgm:t>
    </dgm:pt>
    <dgm:pt modelId="{CB098020-0855-41CB-BFB5-09BE932190DE}" type="sibTrans" cxnId="{53AE16DA-F66E-4EEF-8AC3-30BF76015314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  <a:effectLst/>
          </a:endParaRPr>
        </a:p>
      </dgm:t>
    </dgm:pt>
    <dgm:pt modelId="{209974C3-E037-4F45-837C-895DFF160297}">
      <dgm:prSet custT="1"/>
      <dgm:spPr/>
      <dgm:t>
        <a:bodyPr/>
        <a:lstStyle/>
        <a:p>
          <a:pPr algn="l" rtl="0"/>
          <a:r>
            <a:rPr lang="ru-RU" sz="2000" b="1" dirty="0">
              <a:solidFill>
                <a:schemeClr val="tx1"/>
              </a:solidFill>
              <a:effectLst/>
            </a:rPr>
            <a:t>5) организовать межведомственное взаимодействие</a:t>
          </a:r>
        </a:p>
      </dgm:t>
    </dgm:pt>
    <dgm:pt modelId="{6D5C8EA1-7064-4147-AA62-8BA243ED0A4B}" type="parTrans" cxnId="{7A9FFDB4-522F-4D1A-8F61-3D7CC8A64412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  <a:effectLst/>
          </a:endParaRPr>
        </a:p>
      </dgm:t>
    </dgm:pt>
    <dgm:pt modelId="{13DA321F-0E78-40BD-BFB4-C4AF5111BAA9}" type="sibTrans" cxnId="{7A9FFDB4-522F-4D1A-8F61-3D7CC8A64412}">
      <dgm:prSet/>
      <dgm:spPr/>
      <dgm:t>
        <a:bodyPr/>
        <a:lstStyle/>
        <a:p>
          <a:pPr algn="l"/>
          <a:endParaRPr lang="ru-RU" sz="2000">
            <a:solidFill>
              <a:schemeClr val="tx1"/>
            </a:solidFill>
            <a:effectLst/>
          </a:endParaRPr>
        </a:p>
      </dgm:t>
    </dgm:pt>
    <dgm:pt modelId="{FEAB3F95-77E1-4C28-8CF3-7226BAF71539}" type="pres">
      <dgm:prSet presAssocID="{CB3C2C30-483D-4017-9269-8402996CB8DE}" presName="vert0" presStyleCnt="0">
        <dgm:presLayoutVars>
          <dgm:dir/>
          <dgm:animOne val="branch"/>
          <dgm:animLvl val="lvl"/>
        </dgm:presLayoutVars>
      </dgm:prSet>
      <dgm:spPr/>
    </dgm:pt>
    <dgm:pt modelId="{435F1695-52D5-48C3-BD7C-61215CB65D04}" type="pres">
      <dgm:prSet presAssocID="{B817E21E-72AD-466F-A9BE-4DB437438142}" presName="thickLine" presStyleLbl="alignNode1" presStyleIdx="0" presStyleCnt="5"/>
      <dgm:spPr/>
    </dgm:pt>
    <dgm:pt modelId="{7D62F883-14D4-4BB6-B55F-7F45DC61696C}" type="pres">
      <dgm:prSet presAssocID="{B817E21E-72AD-466F-A9BE-4DB437438142}" presName="horz1" presStyleCnt="0"/>
      <dgm:spPr/>
    </dgm:pt>
    <dgm:pt modelId="{B37060AE-3C8B-4E3F-BB2E-E9D1FED47E9C}" type="pres">
      <dgm:prSet presAssocID="{B817E21E-72AD-466F-A9BE-4DB437438142}" presName="tx1" presStyleLbl="revTx" presStyleIdx="0" presStyleCnt="5"/>
      <dgm:spPr/>
    </dgm:pt>
    <dgm:pt modelId="{3BF11B2C-18F2-4C2B-AE9B-8CAE47E0A00B}" type="pres">
      <dgm:prSet presAssocID="{B817E21E-72AD-466F-A9BE-4DB437438142}" presName="vert1" presStyleCnt="0"/>
      <dgm:spPr/>
    </dgm:pt>
    <dgm:pt modelId="{A1F7206A-BAE5-4EC6-9871-197313055AD4}" type="pres">
      <dgm:prSet presAssocID="{7DD9B87C-F370-4A6B-9529-A97DEDA6E675}" presName="thickLine" presStyleLbl="alignNode1" presStyleIdx="1" presStyleCnt="5"/>
      <dgm:spPr/>
    </dgm:pt>
    <dgm:pt modelId="{C579E559-7C7F-48EF-8B50-0A88041ABA75}" type="pres">
      <dgm:prSet presAssocID="{7DD9B87C-F370-4A6B-9529-A97DEDA6E675}" presName="horz1" presStyleCnt="0"/>
      <dgm:spPr/>
    </dgm:pt>
    <dgm:pt modelId="{AB09DC83-3AFA-4327-BC6C-FDF12EB8F16B}" type="pres">
      <dgm:prSet presAssocID="{7DD9B87C-F370-4A6B-9529-A97DEDA6E675}" presName="tx1" presStyleLbl="revTx" presStyleIdx="1" presStyleCnt="5"/>
      <dgm:spPr/>
    </dgm:pt>
    <dgm:pt modelId="{2464F415-BBCE-4C0A-9C5B-04712E1EEB20}" type="pres">
      <dgm:prSet presAssocID="{7DD9B87C-F370-4A6B-9529-A97DEDA6E675}" presName="vert1" presStyleCnt="0"/>
      <dgm:spPr/>
    </dgm:pt>
    <dgm:pt modelId="{A1DF1F60-F83E-4708-8919-2BCF785BABDE}" type="pres">
      <dgm:prSet presAssocID="{95536667-9594-4176-84DF-3BE0C40B7675}" presName="thickLine" presStyleLbl="alignNode1" presStyleIdx="2" presStyleCnt="5"/>
      <dgm:spPr/>
    </dgm:pt>
    <dgm:pt modelId="{DC96775F-3835-4690-93BD-37A5B7F62B38}" type="pres">
      <dgm:prSet presAssocID="{95536667-9594-4176-84DF-3BE0C40B7675}" presName="horz1" presStyleCnt="0"/>
      <dgm:spPr/>
    </dgm:pt>
    <dgm:pt modelId="{329FE319-5C64-490C-AEB2-39864DAD625C}" type="pres">
      <dgm:prSet presAssocID="{95536667-9594-4176-84DF-3BE0C40B7675}" presName="tx1" presStyleLbl="revTx" presStyleIdx="2" presStyleCnt="5"/>
      <dgm:spPr/>
    </dgm:pt>
    <dgm:pt modelId="{6AFE0032-7AA5-41EC-A40E-28FA0518736A}" type="pres">
      <dgm:prSet presAssocID="{95536667-9594-4176-84DF-3BE0C40B7675}" presName="vert1" presStyleCnt="0"/>
      <dgm:spPr/>
    </dgm:pt>
    <dgm:pt modelId="{19AA9A05-0958-49FF-AC6B-7870B14AB088}" type="pres">
      <dgm:prSet presAssocID="{664001AB-740B-470B-8C69-30D5E0CBB611}" presName="thickLine" presStyleLbl="alignNode1" presStyleIdx="3" presStyleCnt="5"/>
      <dgm:spPr/>
    </dgm:pt>
    <dgm:pt modelId="{F672F2A0-A283-4A1C-AE72-AEBC69DC486E}" type="pres">
      <dgm:prSet presAssocID="{664001AB-740B-470B-8C69-30D5E0CBB611}" presName="horz1" presStyleCnt="0"/>
      <dgm:spPr/>
    </dgm:pt>
    <dgm:pt modelId="{4BF556E8-D21C-4432-945B-BD0E179E0925}" type="pres">
      <dgm:prSet presAssocID="{664001AB-740B-470B-8C69-30D5E0CBB611}" presName="tx1" presStyleLbl="revTx" presStyleIdx="3" presStyleCnt="5"/>
      <dgm:spPr/>
    </dgm:pt>
    <dgm:pt modelId="{C8B0EBB4-74E2-4F07-97A0-2B972FA52576}" type="pres">
      <dgm:prSet presAssocID="{664001AB-740B-470B-8C69-30D5E0CBB611}" presName="vert1" presStyleCnt="0"/>
      <dgm:spPr/>
    </dgm:pt>
    <dgm:pt modelId="{3611D69E-66E3-4E0B-B349-4D8BCB0BB2B3}" type="pres">
      <dgm:prSet presAssocID="{209974C3-E037-4F45-837C-895DFF160297}" presName="thickLine" presStyleLbl="alignNode1" presStyleIdx="4" presStyleCnt="5"/>
      <dgm:spPr/>
    </dgm:pt>
    <dgm:pt modelId="{4B76B790-19F7-41E9-B391-7BA772B2D4C9}" type="pres">
      <dgm:prSet presAssocID="{209974C3-E037-4F45-837C-895DFF160297}" presName="horz1" presStyleCnt="0"/>
      <dgm:spPr/>
    </dgm:pt>
    <dgm:pt modelId="{682F2FC0-5D43-4E3F-9CF0-006F559D3B49}" type="pres">
      <dgm:prSet presAssocID="{209974C3-E037-4F45-837C-895DFF160297}" presName="tx1" presStyleLbl="revTx" presStyleIdx="4" presStyleCnt="5" custScaleY="57173"/>
      <dgm:spPr/>
    </dgm:pt>
    <dgm:pt modelId="{D5779C65-1017-40C4-A63A-ACA4BF20EFC2}" type="pres">
      <dgm:prSet presAssocID="{209974C3-E037-4F45-837C-895DFF160297}" presName="vert1" presStyleCnt="0"/>
      <dgm:spPr/>
    </dgm:pt>
  </dgm:ptLst>
  <dgm:cxnLst>
    <dgm:cxn modelId="{C316720B-21C1-4F6A-B8B3-F629DFFA8F25}" type="presOf" srcId="{209974C3-E037-4F45-837C-895DFF160297}" destId="{682F2FC0-5D43-4E3F-9CF0-006F559D3B49}" srcOrd="0" destOrd="0" presId="urn:microsoft.com/office/officeart/2008/layout/LinedList"/>
    <dgm:cxn modelId="{E93B8F3B-2709-45AA-A99D-0BCFA22317B6}" type="presOf" srcId="{B817E21E-72AD-466F-A9BE-4DB437438142}" destId="{B37060AE-3C8B-4E3F-BB2E-E9D1FED47E9C}" srcOrd="0" destOrd="0" presId="urn:microsoft.com/office/officeart/2008/layout/LinedList"/>
    <dgm:cxn modelId="{FF131D64-B0BC-437A-8C5D-159B5237D4E6}" srcId="{CB3C2C30-483D-4017-9269-8402996CB8DE}" destId="{B817E21E-72AD-466F-A9BE-4DB437438142}" srcOrd="0" destOrd="0" parTransId="{943F036C-420B-4D22-AE65-47EA73BD0B25}" sibTransId="{3FCC1545-2B08-45EC-A5F2-46E002A05084}"/>
    <dgm:cxn modelId="{EC124A69-D98F-4F89-930D-5A4F2D89FD1A}" type="presOf" srcId="{95536667-9594-4176-84DF-3BE0C40B7675}" destId="{329FE319-5C64-490C-AEB2-39864DAD625C}" srcOrd="0" destOrd="0" presId="urn:microsoft.com/office/officeart/2008/layout/LinedList"/>
    <dgm:cxn modelId="{7F2A3851-64CE-4EDA-A81E-97DB18AC801D}" type="presOf" srcId="{7DD9B87C-F370-4A6B-9529-A97DEDA6E675}" destId="{AB09DC83-3AFA-4327-BC6C-FDF12EB8F16B}" srcOrd="0" destOrd="0" presId="urn:microsoft.com/office/officeart/2008/layout/LinedList"/>
    <dgm:cxn modelId="{800FF79D-222C-4050-A83D-5CEBA0077839}" srcId="{CB3C2C30-483D-4017-9269-8402996CB8DE}" destId="{95536667-9594-4176-84DF-3BE0C40B7675}" srcOrd="2" destOrd="0" parTransId="{723967D4-7BBC-4513-8526-10938D49D91D}" sibTransId="{19D2A3EB-BEE8-4E2A-9FEC-EC242EBB2688}"/>
    <dgm:cxn modelId="{7A9FFDB4-522F-4D1A-8F61-3D7CC8A64412}" srcId="{CB3C2C30-483D-4017-9269-8402996CB8DE}" destId="{209974C3-E037-4F45-837C-895DFF160297}" srcOrd="4" destOrd="0" parTransId="{6D5C8EA1-7064-4147-AA62-8BA243ED0A4B}" sibTransId="{13DA321F-0E78-40BD-BFB4-C4AF5111BAA9}"/>
    <dgm:cxn modelId="{F745F5B6-F596-4448-96D8-64AD0CF691CD}" type="presOf" srcId="{CB3C2C30-483D-4017-9269-8402996CB8DE}" destId="{FEAB3F95-77E1-4C28-8CF3-7226BAF71539}" srcOrd="0" destOrd="0" presId="urn:microsoft.com/office/officeart/2008/layout/LinedList"/>
    <dgm:cxn modelId="{321843C2-94E6-4A24-8B6F-F85E5223B251}" srcId="{CB3C2C30-483D-4017-9269-8402996CB8DE}" destId="{7DD9B87C-F370-4A6B-9529-A97DEDA6E675}" srcOrd="1" destOrd="0" parTransId="{B146CA4E-509E-4637-B6D7-A5B0B0AB63AE}" sibTransId="{EFA47AB2-700C-47A5-9FC9-214B4F4C3997}"/>
    <dgm:cxn modelId="{53AE16DA-F66E-4EEF-8AC3-30BF76015314}" srcId="{CB3C2C30-483D-4017-9269-8402996CB8DE}" destId="{664001AB-740B-470B-8C69-30D5E0CBB611}" srcOrd="3" destOrd="0" parTransId="{5D68D876-9A8B-4716-AC57-51FC3339F46D}" sibTransId="{CB098020-0855-41CB-BFB5-09BE932190DE}"/>
    <dgm:cxn modelId="{B94D3AE5-111C-4EE4-9073-169A2134785F}" type="presOf" srcId="{664001AB-740B-470B-8C69-30D5E0CBB611}" destId="{4BF556E8-D21C-4432-945B-BD0E179E0925}" srcOrd="0" destOrd="0" presId="urn:microsoft.com/office/officeart/2008/layout/LinedList"/>
    <dgm:cxn modelId="{2F772C21-FF98-4E46-AB43-1E56184475B5}" type="presParOf" srcId="{FEAB3F95-77E1-4C28-8CF3-7226BAF71539}" destId="{435F1695-52D5-48C3-BD7C-61215CB65D04}" srcOrd="0" destOrd="0" presId="urn:microsoft.com/office/officeart/2008/layout/LinedList"/>
    <dgm:cxn modelId="{19B5A7D2-E7D5-4404-805F-D92FB6A3884D}" type="presParOf" srcId="{FEAB3F95-77E1-4C28-8CF3-7226BAF71539}" destId="{7D62F883-14D4-4BB6-B55F-7F45DC61696C}" srcOrd="1" destOrd="0" presId="urn:microsoft.com/office/officeart/2008/layout/LinedList"/>
    <dgm:cxn modelId="{5A57CD4A-8329-4E33-9E41-8396439EB749}" type="presParOf" srcId="{7D62F883-14D4-4BB6-B55F-7F45DC61696C}" destId="{B37060AE-3C8B-4E3F-BB2E-E9D1FED47E9C}" srcOrd="0" destOrd="0" presId="urn:microsoft.com/office/officeart/2008/layout/LinedList"/>
    <dgm:cxn modelId="{B049BCD2-7F69-487D-BCF6-6D383C4E1A46}" type="presParOf" srcId="{7D62F883-14D4-4BB6-B55F-7F45DC61696C}" destId="{3BF11B2C-18F2-4C2B-AE9B-8CAE47E0A00B}" srcOrd="1" destOrd="0" presId="urn:microsoft.com/office/officeart/2008/layout/LinedList"/>
    <dgm:cxn modelId="{51F82066-FD1B-4D7A-B61D-34E77990933D}" type="presParOf" srcId="{FEAB3F95-77E1-4C28-8CF3-7226BAF71539}" destId="{A1F7206A-BAE5-4EC6-9871-197313055AD4}" srcOrd="2" destOrd="0" presId="urn:microsoft.com/office/officeart/2008/layout/LinedList"/>
    <dgm:cxn modelId="{0F8B6A54-02C8-4C33-A0BA-FF4CAFCE2AAF}" type="presParOf" srcId="{FEAB3F95-77E1-4C28-8CF3-7226BAF71539}" destId="{C579E559-7C7F-48EF-8B50-0A88041ABA75}" srcOrd="3" destOrd="0" presId="urn:microsoft.com/office/officeart/2008/layout/LinedList"/>
    <dgm:cxn modelId="{F3932AF3-D29B-41C5-AD15-13147258B5A8}" type="presParOf" srcId="{C579E559-7C7F-48EF-8B50-0A88041ABA75}" destId="{AB09DC83-3AFA-4327-BC6C-FDF12EB8F16B}" srcOrd="0" destOrd="0" presId="urn:microsoft.com/office/officeart/2008/layout/LinedList"/>
    <dgm:cxn modelId="{1B746239-050F-4D6B-99B2-4360E89B1082}" type="presParOf" srcId="{C579E559-7C7F-48EF-8B50-0A88041ABA75}" destId="{2464F415-BBCE-4C0A-9C5B-04712E1EEB20}" srcOrd="1" destOrd="0" presId="urn:microsoft.com/office/officeart/2008/layout/LinedList"/>
    <dgm:cxn modelId="{89C73F26-DE9A-4986-AF37-FE6F61878EDC}" type="presParOf" srcId="{FEAB3F95-77E1-4C28-8CF3-7226BAF71539}" destId="{A1DF1F60-F83E-4708-8919-2BCF785BABDE}" srcOrd="4" destOrd="0" presId="urn:microsoft.com/office/officeart/2008/layout/LinedList"/>
    <dgm:cxn modelId="{75878878-2324-4FE5-AFC9-56AFD7C102C9}" type="presParOf" srcId="{FEAB3F95-77E1-4C28-8CF3-7226BAF71539}" destId="{DC96775F-3835-4690-93BD-37A5B7F62B38}" srcOrd="5" destOrd="0" presId="urn:microsoft.com/office/officeart/2008/layout/LinedList"/>
    <dgm:cxn modelId="{006F65FD-467A-49C6-9B07-F4F925E5DFA2}" type="presParOf" srcId="{DC96775F-3835-4690-93BD-37A5B7F62B38}" destId="{329FE319-5C64-490C-AEB2-39864DAD625C}" srcOrd="0" destOrd="0" presId="urn:microsoft.com/office/officeart/2008/layout/LinedList"/>
    <dgm:cxn modelId="{CC2D66C8-92DD-47A2-805E-7C062F0D1520}" type="presParOf" srcId="{DC96775F-3835-4690-93BD-37A5B7F62B38}" destId="{6AFE0032-7AA5-41EC-A40E-28FA0518736A}" srcOrd="1" destOrd="0" presId="urn:microsoft.com/office/officeart/2008/layout/LinedList"/>
    <dgm:cxn modelId="{5E77B8E3-5C12-451F-B21E-626584172AAF}" type="presParOf" srcId="{FEAB3F95-77E1-4C28-8CF3-7226BAF71539}" destId="{19AA9A05-0958-49FF-AC6B-7870B14AB088}" srcOrd="6" destOrd="0" presId="urn:microsoft.com/office/officeart/2008/layout/LinedList"/>
    <dgm:cxn modelId="{E9226ADD-29AA-45E0-80D5-791C1F918E11}" type="presParOf" srcId="{FEAB3F95-77E1-4C28-8CF3-7226BAF71539}" destId="{F672F2A0-A283-4A1C-AE72-AEBC69DC486E}" srcOrd="7" destOrd="0" presId="urn:microsoft.com/office/officeart/2008/layout/LinedList"/>
    <dgm:cxn modelId="{03B761D1-9EC8-46C5-B98F-F71D24B6CFF6}" type="presParOf" srcId="{F672F2A0-A283-4A1C-AE72-AEBC69DC486E}" destId="{4BF556E8-D21C-4432-945B-BD0E179E0925}" srcOrd="0" destOrd="0" presId="urn:microsoft.com/office/officeart/2008/layout/LinedList"/>
    <dgm:cxn modelId="{547B9ABD-4677-49C0-8A60-3D3D6149C32C}" type="presParOf" srcId="{F672F2A0-A283-4A1C-AE72-AEBC69DC486E}" destId="{C8B0EBB4-74E2-4F07-97A0-2B972FA52576}" srcOrd="1" destOrd="0" presId="urn:microsoft.com/office/officeart/2008/layout/LinedList"/>
    <dgm:cxn modelId="{81AADDE3-E942-4871-AE34-C9D5DC4F6190}" type="presParOf" srcId="{FEAB3F95-77E1-4C28-8CF3-7226BAF71539}" destId="{3611D69E-66E3-4E0B-B349-4D8BCB0BB2B3}" srcOrd="8" destOrd="0" presId="urn:microsoft.com/office/officeart/2008/layout/LinedList"/>
    <dgm:cxn modelId="{6995CD5E-91E7-4171-920D-E66BF60E32A2}" type="presParOf" srcId="{FEAB3F95-77E1-4C28-8CF3-7226BAF71539}" destId="{4B76B790-19F7-41E9-B391-7BA772B2D4C9}" srcOrd="9" destOrd="0" presId="urn:microsoft.com/office/officeart/2008/layout/LinedList"/>
    <dgm:cxn modelId="{CB8D22CD-CA22-420F-9881-033DD9E63E6A}" type="presParOf" srcId="{4B76B790-19F7-41E9-B391-7BA772B2D4C9}" destId="{682F2FC0-5D43-4E3F-9CF0-006F559D3B49}" srcOrd="0" destOrd="0" presId="urn:microsoft.com/office/officeart/2008/layout/LinedList"/>
    <dgm:cxn modelId="{EC6B0948-EE17-4F17-A854-7831BEB19574}" type="presParOf" srcId="{4B76B790-19F7-41E9-B391-7BA772B2D4C9}" destId="{D5779C65-1017-40C4-A63A-ACA4BF20EF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ABEDA9-FB85-4364-960D-50BFA4126E0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21A74CA-BC83-4E19-AF72-00E4C23E13CD}">
      <dgm:prSet custT="1"/>
      <dgm:spPr/>
      <dgm:t>
        <a:bodyPr/>
        <a:lstStyle/>
        <a:p>
          <a:pPr rtl="0"/>
          <a:r>
            <a:rPr lang="ru-RU" sz="2400" b="1" dirty="0"/>
            <a:t>Виды девиантного поведения: </a:t>
          </a:r>
        </a:p>
      </dgm:t>
    </dgm:pt>
    <dgm:pt modelId="{EC50992E-87B4-44BA-80AD-5BBAD894E163}" type="parTrans" cxnId="{175D979B-AA2C-4799-A0E4-6189B3B8E1D9}">
      <dgm:prSet/>
      <dgm:spPr/>
      <dgm:t>
        <a:bodyPr/>
        <a:lstStyle/>
        <a:p>
          <a:endParaRPr lang="ru-RU"/>
        </a:p>
      </dgm:t>
    </dgm:pt>
    <dgm:pt modelId="{BE6B6FA9-8B15-4415-90D4-B085B1E5042C}" type="sibTrans" cxnId="{175D979B-AA2C-4799-A0E4-6189B3B8E1D9}">
      <dgm:prSet/>
      <dgm:spPr/>
      <dgm:t>
        <a:bodyPr/>
        <a:lstStyle/>
        <a:p>
          <a:endParaRPr lang="ru-RU"/>
        </a:p>
      </dgm:t>
    </dgm:pt>
    <dgm:pt modelId="{61A47E7F-F4CB-45EF-9686-2C67CCB46742}">
      <dgm:prSet custT="1"/>
      <dgm:spPr/>
      <dgm:t>
        <a:bodyPr/>
        <a:lstStyle/>
        <a:p>
          <a:pPr algn="l" rtl="0"/>
          <a:r>
            <a:rPr lang="ru-RU" sz="2000" dirty="0"/>
            <a:t>раннее проблемное (отклоняющееся) поведение</a:t>
          </a:r>
        </a:p>
      </dgm:t>
    </dgm:pt>
    <dgm:pt modelId="{9EE6C54A-0EFF-4FD3-84E9-2A4B7CE60C37}" type="parTrans" cxnId="{B9AA6927-2887-41BE-A720-F576B31C34B2}">
      <dgm:prSet/>
      <dgm:spPr/>
      <dgm:t>
        <a:bodyPr/>
        <a:lstStyle/>
        <a:p>
          <a:endParaRPr lang="ru-RU"/>
        </a:p>
      </dgm:t>
    </dgm:pt>
    <dgm:pt modelId="{DC3FD641-CB2E-4166-9996-3EE19BF9A45E}" type="sibTrans" cxnId="{B9AA6927-2887-41BE-A720-F576B31C34B2}">
      <dgm:prSet/>
      <dgm:spPr/>
      <dgm:t>
        <a:bodyPr/>
        <a:lstStyle/>
        <a:p>
          <a:endParaRPr lang="ru-RU"/>
        </a:p>
      </dgm:t>
    </dgm:pt>
    <dgm:pt modelId="{2DA2C4EE-3454-4808-B30C-C7B8345B46CF}">
      <dgm:prSet custT="1"/>
      <dgm:spPr/>
      <dgm:t>
        <a:bodyPr/>
        <a:lstStyle/>
        <a:p>
          <a:pPr algn="l" rtl="0"/>
          <a:r>
            <a:rPr lang="ru-RU" sz="2000" dirty="0"/>
            <a:t>рискованное поведение</a:t>
          </a:r>
        </a:p>
      </dgm:t>
    </dgm:pt>
    <dgm:pt modelId="{1CAAEF9C-AEE2-471E-A9AB-737438942D9A}" type="parTrans" cxnId="{968D46D6-DDF5-43FC-95F0-18AF06B3C719}">
      <dgm:prSet/>
      <dgm:spPr/>
      <dgm:t>
        <a:bodyPr/>
        <a:lstStyle/>
        <a:p>
          <a:endParaRPr lang="ru-RU"/>
        </a:p>
      </dgm:t>
    </dgm:pt>
    <dgm:pt modelId="{D2252CF1-E5F2-4DFF-A0D0-7C41F638E9D6}" type="sibTrans" cxnId="{968D46D6-DDF5-43FC-95F0-18AF06B3C719}">
      <dgm:prSet/>
      <dgm:spPr/>
      <dgm:t>
        <a:bodyPr/>
        <a:lstStyle/>
        <a:p>
          <a:endParaRPr lang="ru-RU"/>
        </a:p>
      </dgm:t>
    </dgm:pt>
    <dgm:pt modelId="{9A253170-0037-4493-92F1-6CAB0F74A6AB}">
      <dgm:prSet custT="1"/>
      <dgm:spPr/>
      <dgm:t>
        <a:bodyPr/>
        <a:lstStyle/>
        <a:p>
          <a:pPr algn="l"/>
          <a:r>
            <a:rPr lang="ru-RU" sz="2000" dirty="0"/>
            <a:t>агрессивное поведение</a:t>
          </a:r>
        </a:p>
      </dgm:t>
    </dgm:pt>
    <dgm:pt modelId="{0DA5520A-3D46-4540-B03F-C5A05CFCB83A}" type="parTrans" cxnId="{0719709C-B657-4767-B0C2-99053AC9BFCC}">
      <dgm:prSet/>
      <dgm:spPr/>
      <dgm:t>
        <a:bodyPr/>
        <a:lstStyle/>
        <a:p>
          <a:endParaRPr lang="ru-RU"/>
        </a:p>
      </dgm:t>
    </dgm:pt>
    <dgm:pt modelId="{67045945-8199-49F9-9A44-0ED03EA9D116}" type="sibTrans" cxnId="{0719709C-B657-4767-B0C2-99053AC9BFCC}">
      <dgm:prSet/>
      <dgm:spPr/>
      <dgm:t>
        <a:bodyPr/>
        <a:lstStyle/>
        <a:p>
          <a:endParaRPr lang="ru-RU"/>
        </a:p>
      </dgm:t>
    </dgm:pt>
    <dgm:pt modelId="{2E283EF6-A766-4B59-BD95-848A48A3EBE5}">
      <dgm:prSet custT="1"/>
      <dgm:spPr/>
      <dgm:t>
        <a:bodyPr/>
        <a:lstStyle/>
        <a:p>
          <a:pPr algn="l"/>
          <a:r>
            <a:rPr lang="ru-RU" sz="2000" dirty="0"/>
            <a:t>суицидальное (в том числе </a:t>
          </a:r>
          <a:r>
            <a:rPr lang="ru-RU" sz="2000" dirty="0" err="1"/>
            <a:t>саморазрушающее</a:t>
          </a:r>
          <a:r>
            <a:rPr lang="ru-RU" sz="2000" dirty="0"/>
            <a:t>) поведение</a:t>
          </a:r>
        </a:p>
      </dgm:t>
    </dgm:pt>
    <dgm:pt modelId="{E212530C-2E84-4B29-B5E1-2B205E477FF5}" type="parTrans" cxnId="{21E8AED1-9494-478C-88DE-AA7EF38EAE09}">
      <dgm:prSet/>
      <dgm:spPr/>
      <dgm:t>
        <a:bodyPr/>
        <a:lstStyle/>
        <a:p>
          <a:endParaRPr lang="ru-RU"/>
        </a:p>
      </dgm:t>
    </dgm:pt>
    <dgm:pt modelId="{EEBDE42A-71FD-4A93-8B41-65C6CD31D7F1}" type="sibTrans" cxnId="{21E8AED1-9494-478C-88DE-AA7EF38EAE09}">
      <dgm:prSet/>
      <dgm:spPr/>
      <dgm:t>
        <a:bodyPr/>
        <a:lstStyle/>
        <a:p>
          <a:endParaRPr lang="ru-RU"/>
        </a:p>
      </dgm:t>
    </dgm:pt>
    <dgm:pt modelId="{F858F5EA-D8BE-41AC-8373-E8A385EFECF2}">
      <dgm:prSet custT="1"/>
      <dgm:spPr/>
      <dgm:t>
        <a:bodyPr/>
        <a:lstStyle/>
        <a:p>
          <a:pPr algn="l"/>
          <a:r>
            <a:rPr lang="ru-RU" sz="2000" dirty="0"/>
            <a:t>риск нападения обучающимся на образовательную организацию </a:t>
          </a:r>
        </a:p>
      </dgm:t>
    </dgm:pt>
    <dgm:pt modelId="{6C8EE166-8349-4F5F-BBD9-B34EA7068178}" type="parTrans" cxnId="{C884F6F4-2FB7-47B6-8508-3E99D3997EB1}">
      <dgm:prSet/>
      <dgm:spPr/>
      <dgm:t>
        <a:bodyPr/>
        <a:lstStyle/>
        <a:p>
          <a:endParaRPr lang="ru-RU"/>
        </a:p>
      </dgm:t>
    </dgm:pt>
    <dgm:pt modelId="{73F33928-7991-415D-9CC6-2F4A7D1E00EF}" type="sibTrans" cxnId="{C884F6F4-2FB7-47B6-8508-3E99D3997EB1}">
      <dgm:prSet/>
      <dgm:spPr/>
      <dgm:t>
        <a:bodyPr/>
        <a:lstStyle/>
        <a:p>
          <a:endParaRPr lang="ru-RU"/>
        </a:p>
      </dgm:t>
    </dgm:pt>
    <dgm:pt modelId="{437A0603-B501-4DDD-B2D4-218570399EEE}">
      <dgm:prSet custT="1"/>
      <dgm:spPr/>
      <dgm:t>
        <a:bodyPr/>
        <a:lstStyle/>
        <a:p>
          <a:pPr algn="l"/>
          <a:r>
            <a:rPr lang="ru-RU" sz="2000" dirty="0"/>
            <a:t>делинквентное поведение</a:t>
          </a:r>
        </a:p>
      </dgm:t>
    </dgm:pt>
    <dgm:pt modelId="{B7A117D2-8CD6-4CE0-856E-ED415ED52397}" type="parTrans" cxnId="{E5F4CCF7-471E-4921-98DA-CCDA1EA548CB}">
      <dgm:prSet/>
      <dgm:spPr/>
      <dgm:t>
        <a:bodyPr/>
        <a:lstStyle/>
        <a:p>
          <a:endParaRPr lang="ru-RU"/>
        </a:p>
      </dgm:t>
    </dgm:pt>
    <dgm:pt modelId="{1C228016-600E-426D-9554-D1D77F2F4F91}" type="sibTrans" cxnId="{E5F4CCF7-471E-4921-98DA-CCDA1EA548CB}">
      <dgm:prSet/>
      <dgm:spPr/>
      <dgm:t>
        <a:bodyPr/>
        <a:lstStyle/>
        <a:p>
          <a:endParaRPr lang="ru-RU"/>
        </a:p>
      </dgm:t>
    </dgm:pt>
    <dgm:pt modelId="{CEE09923-9355-43C9-9CDC-A4168625815F}">
      <dgm:prSet custT="1"/>
      <dgm:spPr/>
      <dgm:t>
        <a:bodyPr/>
        <a:lstStyle/>
        <a:p>
          <a:pPr algn="l"/>
          <a:r>
            <a:rPr lang="ru-RU" sz="2000" dirty="0"/>
            <a:t>аддиктивное (зависимое) поведение</a:t>
          </a:r>
        </a:p>
      </dgm:t>
    </dgm:pt>
    <dgm:pt modelId="{618292F1-1F2F-4452-A9F5-F2042D7F1CAB}" type="parTrans" cxnId="{55865E57-AF54-4016-AAF0-2537DB1F79DC}">
      <dgm:prSet/>
      <dgm:spPr/>
      <dgm:t>
        <a:bodyPr/>
        <a:lstStyle/>
        <a:p>
          <a:endParaRPr lang="ru-RU"/>
        </a:p>
      </dgm:t>
    </dgm:pt>
    <dgm:pt modelId="{C4CB9B12-89EC-43A2-8338-76F533B40E35}" type="sibTrans" cxnId="{55865E57-AF54-4016-AAF0-2537DB1F79DC}">
      <dgm:prSet/>
      <dgm:spPr/>
      <dgm:t>
        <a:bodyPr/>
        <a:lstStyle/>
        <a:p>
          <a:endParaRPr lang="ru-RU"/>
        </a:p>
      </dgm:t>
    </dgm:pt>
    <dgm:pt modelId="{6C03544B-293B-4DB9-BFFF-2EBCD3DCCBFE}" type="pres">
      <dgm:prSet presAssocID="{D3ABEDA9-FB85-4364-960D-50BFA4126E02}" presName="linear" presStyleCnt="0">
        <dgm:presLayoutVars>
          <dgm:animLvl val="lvl"/>
          <dgm:resizeHandles val="exact"/>
        </dgm:presLayoutVars>
      </dgm:prSet>
      <dgm:spPr/>
    </dgm:pt>
    <dgm:pt modelId="{B5F7328C-1236-4305-970B-2B4298A739F3}" type="pres">
      <dgm:prSet presAssocID="{821A74CA-BC83-4E19-AF72-00E4C23E13CD}" presName="parentText" presStyleLbl="node1" presStyleIdx="0" presStyleCnt="1" custScaleY="52033">
        <dgm:presLayoutVars>
          <dgm:chMax val="0"/>
          <dgm:bulletEnabled val="1"/>
        </dgm:presLayoutVars>
      </dgm:prSet>
      <dgm:spPr>
        <a:xfrm>
          <a:off x="0" y="438855"/>
          <a:ext cx="4676274" cy="633137"/>
        </a:xfrm>
        <a:prstGeom prst="roundRect">
          <a:avLst/>
        </a:prstGeom>
      </dgm:spPr>
    </dgm:pt>
    <dgm:pt modelId="{61320BC5-7A02-454F-AB85-368382B311DE}" type="pres">
      <dgm:prSet presAssocID="{821A74CA-BC83-4E19-AF72-00E4C23E13CD}" presName="childText" presStyleLbl="revTx" presStyleIdx="0" presStyleCnt="1" custLinFactNeighborY="13525">
        <dgm:presLayoutVars>
          <dgm:bulletEnabled val="1"/>
        </dgm:presLayoutVars>
      </dgm:prSet>
      <dgm:spPr/>
    </dgm:pt>
  </dgm:ptLst>
  <dgm:cxnLst>
    <dgm:cxn modelId="{5CBF1510-3329-408F-98C2-49A9F09F24E2}" type="presOf" srcId="{821A74CA-BC83-4E19-AF72-00E4C23E13CD}" destId="{B5F7328C-1236-4305-970B-2B4298A739F3}" srcOrd="0" destOrd="0" presId="urn:microsoft.com/office/officeart/2005/8/layout/vList2"/>
    <dgm:cxn modelId="{B9AA6927-2887-41BE-A720-F576B31C34B2}" srcId="{821A74CA-BC83-4E19-AF72-00E4C23E13CD}" destId="{61A47E7F-F4CB-45EF-9686-2C67CCB46742}" srcOrd="0" destOrd="0" parTransId="{9EE6C54A-0EFF-4FD3-84E9-2A4B7CE60C37}" sibTransId="{DC3FD641-CB2E-4166-9996-3EE19BF9A45E}"/>
    <dgm:cxn modelId="{BC20F342-D196-4798-AED4-F1896568B330}" type="presOf" srcId="{2E283EF6-A766-4B59-BD95-848A48A3EBE5}" destId="{61320BC5-7A02-454F-AB85-368382B311DE}" srcOrd="0" destOrd="2" presId="urn:microsoft.com/office/officeart/2005/8/layout/vList2"/>
    <dgm:cxn modelId="{B4B5836C-CE17-44F8-B4B0-786A29EB9A39}" type="presOf" srcId="{D3ABEDA9-FB85-4364-960D-50BFA4126E02}" destId="{6C03544B-293B-4DB9-BFFF-2EBCD3DCCBFE}" srcOrd="0" destOrd="0" presId="urn:microsoft.com/office/officeart/2005/8/layout/vList2"/>
    <dgm:cxn modelId="{55865E57-AF54-4016-AAF0-2537DB1F79DC}" srcId="{821A74CA-BC83-4E19-AF72-00E4C23E13CD}" destId="{CEE09923-9355-43C9-9CDC-A4168625815F}" srcOrd="5" destOrd="0" parTransId="{618292F1-1F2F-4452-A9F5-F2042D7F1CAB}" sibTransId="{C4CB9B12-89EC-43A2-8338-76F533B40E35}"/>
    <dgm:cxn modelId="{5403357E-4F99-4E4E-8C2D-A79AFF1667EB}" type="presOf" srcId="{9A253170-0037-4493-92F1-6CAB0F74A6AB}" destId="{61320BC5-7A02-454F-AB85-368382B311DE}" srcOrd="0" destOrd="1" presId="urn:microsoft.com/office/officeart/2005/8/layout/vList2"/>
    <dgm:cxn modelId="{14802E84-8DAA-4223-98BB-9F28CD8CD52F}" type="presOf" srcId="{CEE09923-9355-43C9-9CDC-A4168625815F}" destId="{61320BC5-7A02-454F-AB85-368382B311DE}" srcOrd="0" destOrd="5" presId="urn:microsoft.com/office/officeart/2005/8/layout/vList2"/>
    <dgm:cxn modelId="{D1548F97-5FEB-4F80-920F-D560864C5917}" type="presOf" srcId="{2DA2C4EE-3454-4808-B30C-C7B8345B46CF}" destId="{61320BC5-7A02-454F-AB85-368382B311DE}" srcOrd="0" destOrd="6" presId="urn:microsoft.com/office/officeart/2005/8/layout/vList2"/>
    <dgm:cxn modelId="{175D979B-AA2C-4799-A0E4-6189B3B8E1D9}" srcId="{D3ABEDA9-FB85-4364-960D-50BFA4126E02}" destId="{821A74CA-BC83-4E19-AF72-00E4C23E13CD}" srcOrd="0" destOrd="0" parTransId="{EC50992E-87B4-44BA-80AD-5BBAD894E163}" sibTransId="{BE6B6FA9-8B15-4415-90D4-B085B1E5042C}"/>
    <dgm:cxn modelId="{0719709C-B657-4767-B0C2-99053AC9BFCC}" srcId="{821A74CA-BC83-4E19-AF72-00E4C23E13CD}" destId="{9A253170-0037-4493-92F1-6CAB0F74A6AB}" srcOrd="1" destOrd="0" parTransId="{0DA5520A-3D46-4540-B03F-C5A05CFCB83A}" sibTransId="{67045945-8199-49F9-9A44-0ED03EA9D116}"/>
    <dgm:cxn modelId="{6E491CB1-2F9D-4251-9D88-0AC5023A62A2}" type="presOf" srcId="{F858F5EA-D8BE-41AC-8373-E8A385EFECF2}" destId="{61320BC5-7A02-454F-AB85-368382B311DE}" srcOrd="0" destOrd="3" presId="urn:microsoft.com/office/officeart/2005/8/layout/vList2"/>
    <dgm:cxn modelId="{21E8AED1-9494-478C-88DE-AA7EF38EAE09}" srcId="{821A74CA-BC83-4E19-AF72-00E4C23E13CD}" destId="{2E283EF6-A766-4B59-BD95-848A48A3EBE5}" srcOrd="2" destOrd="0" parTransId="{E212530C-2E84-4B29-B5E1-2B205E477FF5}" sibTransId="{EEBDE42A-71FD-4A93-8B41-65C6CD31D7F1}"/>
    <dgm:cxn modelId="{968D46D6-DDF5-43FC-95F0-18AF06B3C719}" srcId="{821A74CA-BC83-4E19-AF72-00E4C23E13CD}" destId="{2DA2C4EE-3454-4808-B30C-C7B8345B46CF}" srcOrd="6" destOrd="0" parTransId="{1CAAEF9C-AEE2-471E-A9AB-737438942D9A}" sibTransId="{D2252CF1-E5F2-4DFF-A0D0-7C41F638E9D6}"/>
    <dgm:cxn modelId="{B6D361E2-D434-4831-B9A1-23D01C4BA76B}" type="presOf" srcId="{437A0603-B501-4DDD-B2D4-218570399EEE}" destId="{61320BC5-7A02-454F-AB85-368382B311DE}" srcOrd="0" destOrd="4" presId="urn:microsoft.com/office/officeart/2005/8/layout/vList2"/>
    <dgm:cxn modelId="{85CE70E3-A9D8-47C1-80CA-EA1098CF9AB7}" type="presOf" srcId="{61A47E7F-F4CB-45EF-9686-2C67CCB46742}" destId="{61320BC5-7A02-454F-AB85-368382B311DE}" srcOrd="0" destOrd="0" presId="urn:microsoft.com/office/officeart/2005/8/layout/vList2"/>
    <dgm:cxn modelId="{C884F6F4-2FB7-47B6-8508-3E99D3997EB1}" srcId="{821A74CA-BC83-4E19-AF72-00E4C23E13CD}" destId="{F858F5EA-D8BE-41AC-8373-E8A385EFECF2}" srcOrd="3" destOrd="0" parTransId="{6C8EE166-8349-4F5F-BBD9-B34EA7068178}" sibTransId="{73F33928-7991-415D-9CC6-2F4A7D1E00EF}"/>
    <dgm:cxn modelId="{E5F4CCF7-471E-4921-98DA-CCDA1EA548CB}" srcId="{821A74CA-BC83-4E19-AF72-00E4C23E13CD}" destId="{437A0603-B501-4DDD-B2D4-218570399EEE}" srcOrd="4" destOrd="0" parTransId="{B7A117D2-8CD6-4CE0-856E-ED415ED52397}" sibTransId="{1C228016-600E-426D-9554-D1D77F2F4F91}"/>
    <dgm:cxn modelId="{6B6BA79A-5300-47C0-B89A-C784418B023F}" type="presParOf" srcId="{6C03544B-293B-4DB9-BFFF-2EBCD3DCCBFE}" destId="{B5F7328C-1236-4305-970B-2B4298A739F3}" srcOrd="0" destOrd="0" presId="urn:microsoft.com/office/officeart/2005/8/layout/vList2"/>
    <dgm:cxn modelId="{0ABBFF44-790B-4A94-8909-57E012BB1D59}" type="presParOf" srcId="{6C03544B-293B-4DB9-BFFF-2EBCD3DCCBFE}" destId="{61320BC5-7A02-454F-AB85-368382B311DE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5FA914-4CDD-4DB7-BB1A-B5B32658F0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08B897-034F-467D-ABF9-3AADFDCDF30D}">
      <dgm:prSet custT="1"/>
      <dgm:spPr>
        <a:solidFill>
          <a:srgbClr val="FF99CC"/>
        </a:solidFill>
      </dgm:spPr>
      <dgm:t>
        <a:bodyPr/>
        <a:lstStyle/>
        <a:p>
          <a:pPr algn="just" rtl="0"/>
          <a:r>
            <a:rPr lang="ru-RU" sz="2000" b="1" dirty="0">
              <a:solidFill>
                <a:srgbClr val="B8005C"/>
              </a:solidFill>
            </a:rPr>
            <a:t>Агрессивное поведение обучающегося</a:t>
          </a:r>
          <a:endParaRPr lang="ru-RU" sz="2000" dirty="0">
            <a:solidFill>
              <a:srgbClr val="B8005C"/>
            </a:solidFill>
          </a:endParaRPr>
        </a:p>
      </dgm:t>
    </dgm:pt>
    <dgm:pt modelId="{DAFD83DE-52B7-4495-A5FE-56F20E51E30D}" type="parTrans" cxnId="{B72D90CE-4330-4E02-87C0-B9B19C8122E2}">
      <dgm:prSet/>
      <dgm:spPr/>
      <dgm:t>
        <a:bodyPr/>
        <a:lstStyle/>
        <a:p>
          <a:pPr algn="just"/>
          <a:endParaRPr lang="ru-RU" sz="2000"/>
        </a:p>
      </dgm:t>
    </dgm:pt>
    <dgm:pt modelId="{30871870-4D9F-4C04-916A-FAD34AFA34F1}" type="sibTrans" cxnId="{B72D90CE-4330-4E02-87C0-B9B19C8122E2}">
      <dgm:prSet/>
      <dgm:spPr/>
      <dgm:t>
        <a:bodyPr/>
        <a:lstStyle/>
        <a:p>
          <a:pPr algn="just"/>
          <a:endParaRPr lang="ru-RU" sz="2000"/>
        </a:p>
      </dgm:t>
    </dgm:pt>
    <dgm:pt modelId="{BC62A278-B6D4-4737-B2E5-F58B788FFC65}">
      <dgm:prSet custT="1"/>
      <dgm:spPr/>
      <dgm:t>
        <a:bodyPr/>
        <a:lstStyle/>
        <a:p>
          <a:pPr algn="just" rtl="0"/>
          <a:r>
            <a:rPr lang="ru-RU" sz="2000" dirty="0"/>
            <a:t>Типично для детского и подросткового возраста</a:t>
          </a:r>
        </a:p>
      </dgm:t>
    </dgm:pt>
    <dgm:pt modelId="{95CF19A4-30EC-4CD1-A198-60898F949A53}" type="parTrans" cxnId="{56147D71-55D6-4770-AAC4-AA965CFF493E}">
      <dgm:prSet/>
      <dgm:spPr/>
      <dgm:t>
        <a:bodyPr/>
        <a:lstStyle/>
        <a:p>
          <a:pPr algn="just"/>
          <a:endParaRPr lang="ru-RU" sz="2000"/>
        </a:p>
      </dgm:t>
    </dgm:pt>
    <dgm:pt modelId="{6F6771D8-5805-44D0-89B8-36C5338170B1}" type="sibTrans" cxnId="{56147D71-55D6-4770-AAC4-AA965CFF493E}">
      <dgm:prSet/>
      <dgm:spPr/>
      <dgm:t>
        <a:bodyPr/>
        <a:lstStyle/>
        <a:p>
          <a:pPr algn="just"/>
          <a:endParaRPr lang="ru-RU" sz="2000"/>
        </a:p>
      </dgm:t>
    </dgm:pt>
    <dgm:pt modelId="{B697060A-5FF5-49F6-9D58-B3A85135A3D9}">
      <dgm:prSet custT="1"/>
      <dgm:spPr/>
      <dgm:t>
        <a:bodyPr/>
        <a:lstStyle/>
        <a:p>
          <a:pPr algn="just" rtl="0"/>
          <a:r>
            <a:rPr lang="ru-RU" sz="2000" dirty="0"/>
            <a:t>Часто свидетельствует о трудностях личностного/социального характера у агрессора</a:t>
          </a:r>
        </a:p>
      </dgm:t>
    </dgm:pt>
    <dgm:pt modelId="{EDE1B755-1FA3-4C41-B3E9-A3AD33CFBCF8}" type="parTrans" cxnId="{60B2E678-F783-450F-BB4D-1F5392BE6A05}">
      <dgm:prSet/>
      <dgm:spPr/>
      <dgm:t>
        <a:bodyPr/>
        <a:lstStyle/>
        <a:p>
          <a:pPr algn="just"/>
          <a:endParaRPr lang="ru-RU" sz="2000"/>
        </a:p>
      </dgm:t>
    </dgm:pt>
    <dgm:pt modelId="{11078482-9B39-4372-B280-25859E6C280E}" type="sibTrans" cxnId="{60B2E678-F783-450F-BB4D-1F5392BE6A05}">
      <dgm:prSet/>
      <dgm:spPr/>
      <dgm:t>
        <a:bodyPr/>
        <a:lstStyle/>
        <a:p>
          <a:pPr algn="just"/>
          <a:endParaRPr lang="ru-RU" sz="2000"/>
        </a:p>
      </dgm:t>
    </dgm:pt>
    <dgm:pt modelId="{24D3225B-A838-42ED-925B-B7198E830ED8}">
      <dgm:prSet custT="1"/>
      <dgm:spPr/>
      <dgm:t>
        <a:bodyPr/>
        <a:lstStyle/>
        <a:p>
          <a:pPr algn="just" rtl="0"/>
          <a:r>
            <a:rPr lang="ru-RU" sz="2000" dirty="0"/>
            <a:t>Означает необходимость психологической и педагогической помощи как жертве агрессии, так и самому агрессору</a:t>
          </a:r>
        </a:p>
      </dgm:t>
    </dgm:pt>
    <dgm:pt modelId="{A0095E73-FF09-4B15-BAD5-63AFB731ABE4}" type="parTrans" cxnId="{E0C8C38D-F892-4EA6-92F9-08CB110E6CC5}">
      <dgm:prSet/>
      <dgm:spPr/>
      <dgm:t>
        <a:bodyPr/>
        <a:lstStyle/>
        <a:p>
          <a:pPr algn="just"/>
          <a:endParaRPr lang="ru-RU" sz="2000"/>
        </a:p>
      </dgm:t>
    </dgm:pt>
    <dgm:pt modelId="{11012645-576E-476D-A531-F73FB96E2A0F}" type="sibTrans" cxnId="{E0C8C38D-F892-4EA6-92F9-08CB110E6CC5}">
      <dgm:prSet/>
      <dgm:spPr/>
      <dgm:t>
        <a:bodyPr/>
        <a:lstStyle/>
        <a:p>
          <a:pPr algn="just"/>
          <a:endParaRPr lang="ru-RU" sz="2000"/>
        </a:p>
      </dgm:t>
    </dgm:pt>
    <dgm:pt modelId="{E3460A03-2979-4DDA-8811-0FAC3D14A6B2}">
      <dgm:prSet custT="1"/>
      <dgm:spPr/>
      <dgm:t>
        <a:bodyPr/>
        <a:lstStyle/>
        <a:p>
          <a:pPr algn="just" rtl="0"/>
          <a:r>
            <a:rPr lang="ru-RU" sz="2000" dirty="0"/>
            <a:t>Может быть предпосылкой делинквентного поведения</a:t>
          </a:r>
        </a:p>
      </dgm:t>
    </dgm:pt>
    <dgm:pt modelId="{AC0212A1-DEDF-4B62-A7E2-DA79533720C1}" type="parTrans" cxnId="{B057697B-B96E-4690-ABD5-EC8A66C63A6C}">
      <dgm:prSet/>
      <dgm:spPr/>
      <dgm:t>
        <a:bodyPr/>
        <a:lstStyle/>
        <a:p>
          <a:pPr algn="just"/>
          <a:endParaRPr lang="ru-RU" sz="2000"/>
        </a:p>
      </dgm:t>
    </dgm:pt>
    <dgm:pt modelId="{0B651EF6-1B43-4EA2-9D04-3F7B30A230AB}" type="sibTrans" cxnId="{B057697B-B96E-4690-ABD5-EC8A66C63A6C}">
      <dgm:prSet/>
      <dgm:spPr/>
      <dgm:t>
        <a:bodyPr/>
        <a:lstStyle/>
        <a:p>
          <a:pPr algn="just"/>
          <a:endParaRPr lang="ru-RU" sz="2000"/>
        </a:p>
      </dgm:t>
    </dgm:pt>
    <dgm:pt modelId="{273DEFEB-8815-42E8-A3B4-EF33A39CCDDA}">
      <dgm:prSet custT="1"/>
      <dgm:spPr>
        <a:solidFill>
          <a:srgbClr val="FF99CC"/>
        </a:solidFill>
      </dgm:spPr>
      <dgm:t>
        <a:bodyPr/>
        <a:lstStyle/>
        <a:p>
          <a:pPr algn="just" rtl="0"/>
          <a:r>
            <a:rPr lang="ru-RU" sz="2000" b="1" dirty="0">
              <a:solidFill>
                <a:srgbClr val="B8005C"/>
              </a:solidFill>
            </a:rPr>
            <a:t>Общие признаки:</a:t>
          </a:r>
        </a:p>
      </dgm:t>
    </dgm:pt>
    <dgm:pt modelId="{4D11A258-DD6F-46F9-B058-7FD316774ABA}" type="parTrans" cxnId="{AFD88E5B-834C-4494-BA07-5C3F7B929165}">
      <dgm:prSet/>
      <dgm:spPr/>
      <dgm:t>
        <a:bodyPr/>
        <a:lstStyle/>
        <a:p>
          <a:pPr algn="just"/>
          <a:endParaRPr lang="ru-RU" sz="2000"/>
        </a:p>
      </dgm:t>
    </dgm:pt>
    <dgm:pt modelId="{CD88FCCC-DD53-488A-8AFA-D55247AE89E4}" type="sibTrans" cxnId="{AFD88E5B-834C-4494-BA07-5C3F7B929165}">
      <dgm:prSet/>
      <dgm:spPr/>
      <dgm:t>
        <a:bodyPr/>
        <a:lstStyle/>
        <a:p>
          <a:pPr algn="just"/>
          <a:endParaRPr lang="ru-RU" sz="2000"/>
        </a:p>
      </dgm:t>
    </dgm:pt>
    <dgm:pt modelId="{F201A23A-9A61-4EB0-A7BB-5248A698728B}">
      <dgm:prSet custT="1"/>
      <dgm:spPr/>
      <dgm:t>
        <a:bodyPr/>
        <a:lstStyle/>
        <a:p>
          <a:pPr algn="just" rtl="0"/>
          <a:r>
            <a:rPr lang="ru-RU" sz="2000" dirty="0"/>
            <a:t>Систематические крики, удары, драки, повреждение имущества, распространение слухов и сплетен, обидные посты в адрес других в социальных сетях, угрозы, травля </a:t>
          </a:r>
        </a:p>
      </dgm:t>
    </dgm:pt>
    <dgm:pt modelId="{DBD91300-BF51-4412-9341-9981B4A30B39}" type="parTrans" cxnId="{8EE13353-FE97-47F1-A20E-ACBF42FA09EA}">
      <dgm:prSet/>
      <dgm:spPr/>
      <dgm:t>
        <a:bodyPr/>
        <a:lstStyle/>
        <a:p>
          <a:pPr algn="just"/>
          <a:endParaRPr lang="ru-RU" sz="2000"/>
        </a:p>
      </dgm:t>
    </dgm:pt>
    <dgm:pt modelId="{B439579F-21AD-4541-AA08-78BC17C0F181}" type="sibTrans" cxnId="{8EE13353-FE97-47F1-A20E-ACBF42FA09EA}">
      <dgm:prSet/>
      <dgm:spPr/>
      <dgm:t>
        <a:bodyPr/>
        <a:lstStyle/>
        <a:p>
          <a:pPr algn="just"/>
          <a:endParaRPr lang="ru-RU" sz="2000"/>
        </a:p>
      </dgm:t>
    </dgm:pt>
    <dgm:pt modelId="{2652BDE5-4A9D-4EA6-9179-615B3CEC4CEF}" type="pres">
      <dgm:prSet presAssocID="{395FA914-4CDD-4DB7-BB1A-B5B32658F0AA}" presName="linear" presStyleCnt="0">
        <dgm:presLayoutVars>
          <dgm:animLvl val="lvl"/>
          <dgm:resizeHandles val="exact"/>
        </dgm:presLayoutVars>
      </dgm:prSet>
      <dgm:spPr/>
    </dgm:pt>
    <dgm:pt modelId="{299BB790-B862-434C-BE4B-419D3C437378}" type="pres">
      <dgm:prSet presAssocID="{ED08B897-034F-467D-ABF9-3AADFDCDF30D}" presName="parentText" presStyleLbl="node1" presStyleIdx="0" presStyleCnt="2" custScaleY="62624">
        <dgm:presLayoutVars>
          <dgm:chMax val="0"/>
          <dgm:bulletEnabled val="1"/>
        </dgm:presLayoutVars>
      </dgm:prSet>
      <dgm:spPr/>
    </dgm:pt>
    <dgm:pt modelId="{7CF3B790-B98E-4C20-AA81-0AA2738B3687}" type="pres">
      <dgm:prSet presAssocID="{ED08B897-034F-467D-ABF9-3AADFDCDF30D}" presName="childText" presStyleLbl="revTx" presStyleIdx="0" presStyleCnt="2">
        <dgm:presLayoutVars>
          <dgm:bulletEnabled val="1"/>
        </dgm:presLayoutVars>
      </dgm:prSet>
      <dgm:spPr/>
    </dgm:pt>
    <dgm:pt modelId="{0A49E429-1247-4FBA-B680-72CD55D92048}" type="pres">
      <dgm:prSet presAssocID="{273DEFEB-8815-42E8-A3B4-EF33A39CCDDA}" presName="parentText" presStyleLbl="node1" presStyleIdx="1" presStyleCnt="2" custScaleY="63325">
        <dgm:presLayoutVars>
          <dgm:chMax val="0"/>
          <dgm:bulletEnabled val="1"/>
        </dgm:presLayoutVars>
      </dgm:prSet>
      <dgm:spPr/>
    </dgm:pt>
    <dgm:pt modelId="{BCE17E0C-9E0A-4D38-93D3-6194AF9B07CA}" type="pres">
      <dgm:prSet presAssocID="{273DEFEB-8815-42E8-A3B4-EF33A39CCDD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13FCE0D-9428-4C4C-AC7F-AD3BC47086BA}" type="presOf" srcId="{24D3225B-A838-42ED-925B-B7198E830ED8}" destId="{7CF3B790-B98E-4C20-AA81-0AA2738B3687}" srcOrd="0" destOrd="2" presId="urn:microsoft.com/office/officeart/2005/8/layout/vList2"/>
    <dgm:cxn modelId="{AFD88E5B-834C-4494-BA07-5C3F7B929165}" srcId="{395FA914-4CDD-4DB7-BB1A-B5B32658F0AA}" destId="{273DEFEB-8815-42E8-A3B4-EF33A39CCDDA}" srcOrd="1" destOrd="0" parTransId="{4D11A258-DD6F-46F9-B058-7FD316774ABA}" sibTransId="{CD88FCCC-DD53-488A-8AFA-D55247AE89E4}"/>
    <dgm:cxn modelId="{00C3DB61-C729-4110-BE13-1493BEC45520}" type="presOf" srcId="{F201A23A-9A61-4EB0-A7BB-5248A698728B}" destId="{BCE17E0C-9E0A-4D38-93D3-6194AF9B07CA}" srcOrd="0" destOrd="0" presId="urn:microsoft.com/office/officeart/2005/8/layout/vList2"/>
    <dgm:cxn modelId="{56147D71-55D6-4770-AAC4-AA965CFF493E}" srcId="{ED08B897-034F-467D-ABF9-3AADFDCDF30D}" destId="{BC62A278-B6D4-4737-B2E5-F58B788FFC65}" srcOrd="0" destOrd="0" parTransId="{95CF19A4-30EC-4CD1-A198-60898F949A53}" sibTransId="{6F6771D8-5805-44D0-89B8-36C5338170B1}"/>
    <dgm:cxn modelId="{8EE13353-FE97-47F1-A20E-ACBF42FA09EA}" srcId="{273DEFEB-8815-42E8-A3B4-EF33A39CCDDA}" destId="{F201A23A-9A61-4EB0-A7BB-5248A698728B}" srcOrd="0" destOrd="0" parTransId="{DBD91300-BF51-4412-9341-9981B4A30B39}" sibTransId="{B439579F-21AD-4541-AA08-78BC17C0F181}"/>
    <dgm:cxn modelId="{60B2E678-F783-450F-BB4D-1F5392BE6A05}" srcId="{ED08B897-034F-467D-ABF9-3AADFDCDF30D}" destId="{B697060A-5FF5-49F6-9D58-B3A85135A3D9}" srcOrd="1" destOrd="0" parTransId="{EDE1B755-1FA3-4C41-B3E9-A3AD33CFBCF8}" sibTransId="{11078482-9B39-4372-B280-25859E6C280E}"/>
    <dgm:cxn modelId="{B057697B-B96E-4690-ABD5-EC8A66C63A6C}" srcId="{ED08B897-034F-467D-ABF9-3AADFDCDF30D}" destId="{E3460A03-2979-4DDA-8811-0FAC3D14A6B2}" srcOrd="3" destOrd="0" parTransId="{AC0212A1-DEDF-4B62-A7E2-DA79533720C1}" sibTransId="{0B651EF6-1B43-4EA2-9D04-3F7B30A230AB}"/>
    <dgm:cxn modelId="{E0C8C38D-F892-4EA6-92F9-08CB110E6CC5}" srcId="{ED08B897-034F-467D-ABF9-3AADFDCDF30D}" destId="{24D3225B-A838-42ED-925B-B7198E830ED8}" srcOrd="2" destOrd="0" parTransId="{A0095E73-FF09-4B15-BAD5-63AFB731ABE4}" sibTransId="{11012645-576E-476D-A531-F73FB96E2A0F}"/>
    <dgm:cxn modelId="{B38126AF-E8E9-4C69-9F16-143929103C47}" type="presOf" srcId="{ED08B897-034F-467D-ABF9-3AADFDCDF30D}" destId="{299BB790-B862-434C-BE4B-419D3C437378}" srcOrd="0" destOrd="0" presId="urn:microsoft.com/office/officeart/2005/8/layout/vList2"/>
    <dgm:cxn modelId="{37B4A4C2-20A7-4548-A040-92B7C59EE8CD}" type="presOf" srcId="{BC62A278-B6D4-4737-B2E5-F58B788FFC65}" destId="{7CF3B790-B98E-4C20-AA81-0AA2738B3687}" srcOrd="0" destOrd="0" presId="urn:microsoft.com/office/officeart/2005/8/layout/vList2"/>
    <dgm:cxn modelId="{B72D90CE-4330-4E02-87C0-B9B19C8122E2}" srcId="{395FA914-4CDD-4DB7-BB1A-B5B32658F0AA}" destId="{ED08B897-034F-467D-ABF9-3AADFDCDF30D}" srcOrd="0" destOrd="0" parTransId="{DAFD83DE-52B7-4495-A5FE-56F20E51E30D}" sibTransId="{30871870-4D9F-4C04-916A-FAD34AFA34F1}"/>
    <dgm:cxn modelId="{3F0502CF-B1B2-478D-83EB-E47759574A20}" type="presOf" srcId="{273DEFEB-8815-42E8-A3B4-EF33A39CCDDA}" destId="{0A49E429-1247-4FBA-B680-72CD55D92048}" srcOrd="0" destOrd="0" presId="urn:microsoft.com/office/officeart/2005/8/layout/vList2"/>
    <dgm:cxn modelId="{0D0B12E2-57B5-4CF4-B0F8-943380642A6C}" type="presOf" srcId="{395FA914-4CDD-4DB7-BB1A-B5B32658F0AA}" destId="{2652BDE5-4A9D-4EA6-9179-615B3CEC4CEF}" srcOrd="0" destOrd="0" presId="urn:microsoft.com/office/officeart/2005/8/layout/vList2"/>
    <dgm:cxn modelId="{D5C3ADF5-DDC3-452E-A9A4-EC45465ED0C6}" type="presOf" srcId="{E3460A03-2979-4DDA-8811-0FAC3D14A6B2}" destId="{7CF3B790-B98E-4C20-AA81-0AA2738B3687}" srcOrd="0" destOrd="3" presId="urn:microsoft.com/office/officeart/2005/8/layout/vList2"/>
    <dgm:cxn modelId="{92BACDFF-85FD-47A7-A5A3-FFE7D1D8DDCC}" type="presOf" srcId="{B697060A-5FF5-49F6-9D58-B3A85135A3D9}" destId="{7CF3B790-B98E-4C20-AA81-0AA2738B3687}" srcOrd="0" destOrd="1" presId="urn:microsoft.com/office/officeart/2005/8/layout/vList2"/>
    <dgm:cxn modelId="{3482EFEE-C9F2-4BE9-B4BB-329301EDAECD}" type="presParOf" srcId="{2652BDE5-4A9D-4EA6-9179-615B3CEC4CEF}" destId="{299BB790-B862-434C-BE4B-419D3C437378}" srcOrd="0" destOrd="0" presId="urn:microsoft.com/office/officeart/2005/8/layout/vList2"/>
    <dgm:cxn modelId="{AE4E9A4C-DDA0-4BC7-82FD-23E347D31306}" type="presParOf" srcId="{2652BDE5-4A9D-4EA6-9179-615B3CEC4CEF}" destId="{7CF3B790-B98E-4C20-AA81-0AA2738B3687}" srcOrd="1" destOrd="0" presId="urn:microsoft.com/office/officeart/2005/8/layout/vList2"/>
    <dgm:cxn modelId="{D0A3410B-558B-4BA7-B54D-3765A956DE43}" type="presParOf" srcId="{2652BDE5-4A9D-4EA6-9179-615B3CEC4CEF}" destId="{0A49E429-1247-4FBA-B680-72CD55D92048}" srcOrd="2" destOrd="0" presId="urn:microsoft.com/office/officeart/2005/8/layout/vList2"/>
    <dgm:cxn modelId="{E67CDB3E-C61B-464A-8584-AB3066C41C15}" type="presParOf" srcId="{2652BDE5-4A9D-4EA6-9179-615B3CEC4CEF}" destId="{BCE17E0C-9E0A-4D38-93D3-6194AF9B07C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D28BFE-C152-45AE-94E7-CF50E15EDF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A318B2-637E-44CA-AF5B-5FA919D7B5B3}">
      <dgm:prSet custT="1"/>
      <dgm:spPr>
        <a:solidFill>
          <a:srgbClr val="FF99CC"/>
        </a:solidFill>
      </dgm:spPr>
      <dgm:t>
        <a:bodyPr/>
        <a:lstStyle/>
        <a:p>
          <a:pPr algn="just" rtl="0"/>
          <a:r>
            <a:rPr lang="ru-RU" sz="2000" b="1" dirty="0">
              <a:solidFill>
                <a:srgbClr val="B8005C"/>
              </a:solidFill>
            </a:rPr>
            <a:t>Как проявляется агрессивное поведение в образовательной организации</a:t>
          </a:r>
          <a:endParaRPr lang="ru-RU" sz="2000" dirty="0">
            <a:solidFill>
              <a:srgbClr val="B8005C"/>
            </a:solidFill>
          </a:endParaRPr>
        </a:p>
      </dgm:t>
    </dgm:pt>
    <dgm:pt modelId="{D5F379FA-82D5-40AA-B1BD-2BD05A51EDA6}" type="parTrans" cxnId="{8E34DBE9-3D11-4C3D-9FC1-D5430A16204D}">
      <dgm:prSet/>
      <dgm:spPr/>
      <dgm:t>
        <a:bodyPr/>
        <a:lstStyle/>
        <a:p>
          <a:pPr algn="just"/>
          <a:endParaRPr lang="ru-RU" sz="2000"/>
        </a:p>
      </dgm:t>
    </dgm:pt>
    <dgm:pt modelId="{B6639DE1-CD33-4AA6-B35C-59D47182E941}" type="sibTrans" cxnId="{8E34DBE9-3D11-4C3D-9FC1-D5430A16204D}">
      <dgm:prSet/>
      <dgm:spPr/>
      <dgm:t>
        <a:bodyPr/>
        <a:lstStyle/>
        <a:p>
          <a:pPr algn="just"/>
          <a:endParaRPr lang="ru-RU" sz="2000"/>
        </a:p>
      </dgm:t>
    </dgm:pt>
    <dgm:pt modelId="{942CC7F6-7B5D-42D4-910B-770239D820C6}">
      <dgm:prSet custT="1"/>
      <dgm:spPr>
        <a:solidFill>
          <a:srgbClr val="FF99CC"/>
        </a:solidFill>
      </dgm:spPr>
      <dgm:t>
        <a:bodyPr/>
        <a:lstStyle/>
        <a:p>
          <a:pPr algn="just" rtl="0"/>
          <a:r>
            <a:rPr lang="ru-RU" sz="2000" dirty="0">
              <a:solidFill>
                <a:srgbClr val="B8005C"/>
              </a:solidFill>
            </a:rPr>
            <a:t>Любое физическое насилие, направленное на других обучающихся/учителей/объекты</a:t>
          </a:r>
        </a:p>
      </dgm:t>
    </dgm:pt>
    <dgm:pt modelId="{DEBFCD6D-1FFF-4659-ABD6-8478F16983A7}" type="parTrans" cxnId="{86FC9AD7-E57D-497C-8C3B-EC36F97B14EF}">
      <dgm:prSet/>
      <dgm:spPr/>
      <dgm:t>
        <a:bodyPr/>
        <a:lstStyle/>
        <a:p>
          <a:pPr algn="just"/>
          <a:endParaRPr lang="ru-RU" sz="2000"/>
        </a:p>
      </dgm:t>
    </dgm:pt>
    <dgm:pt modelId="{634F9DB8-BC81-4C86-96DA-42CBB0F57825}" type="sibTrans" cxnId="{86FC9AD7-E57D-497C-8C3B-EC36F97B14EF}">
      <dgm:prSet/>
      <dgm:spPr/>
      <dgm:t>
        <a:bodyPr/>
        <a:lstStyle/>
        <a:p>
          <a:pPr algn="just"/>
          <a:endParaRPr lang="ru-RU" sz="2000"/>
        </a:p>
      </dgm:t>
    </dgm:pt>
    <dgm:pt modelId="{EBAEFD93-4C6F-43D4-9358-A5914F07C042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ru-RU" sz="2000" dirty="0"/>
            <a:t>Драки</a:t>
          </a:r>
        </a:p>
      </dgm:t>
    </dgm:pt>
    <dgm:pt modelId="{A795817E-E62A-4295-A1ED-BE1365ACCFDE}" type="parTrans" cxnId="{BB82BC6C-29BC-4DFF-B328-5D4C12F3BA27}">
      <dgm:prSet/>
      <dgm:spPr/>
      <dgm:t>
        <a:bodyPr/>
        <a:lstStyle/>
        <a:p>
          <a:pPr algn="just"/>
          <a:endParaRPr lang="ru-RU" sz="2000"/>
        </a:p>
      </dgm:t>
    </dgm:pt>
    <dgm:pt modelId="{DAAD8E53-619A-4436-9313-A74E47E31804}" type="sibTrans" cxnId="{BB82BC6C-29BC-4DFF-B328-5D4C12F3BA27}">
      <dgm:prSet/>
      <dgm:spPr/>
      <dgm:t>
        <a:bodyPr/>
        <a:lstStyle/>
        <a:p>
          <a:pPr algn="just"/>
          <a:endParaRPr lang="ru-RU" sz="2000"/>
        </a:p>
      </dgm:t>
    </dgm:pt>
    <dgm:pt modelId="{E95586C7-69BF-4420-AFF7-5D734150E2FA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ru-RU" sz="2000" dirty="0"/>
            <a:t>Удары</a:t>
          </a:r>
        </a:p>
      </dgm:t>
    </dgm:pt>
    <dgm:pt modelId="{CB262860-C342-4EB3-823A-B3032A336A0C}" type="parTrans" cxnId="{5BD55341-D6A8-4D97-A0A1-E97A48CEA15A}">
      <dgm:prSet/>
      <dgm:spPr/>
      <dgm:t>
        <a:bodyPr/>
        <a:lstStyle/>
        <a:p>
          <a:pPr algn="just"/>
          <a:endParaRPr lang="ru-RU" sz="2000"/>
        </a:p>
      </dgm:t>
    </dgm:pt>
    <dgm:pt modelId="{A17E343F-8A24-4689-9CAC-5EC8351A019E}" type="sibTrans" cxnId="{5BD55341-D6A8-4D97-A0A1-E97A48CEA15A}">
      <dgm:prSet/>
      <dgm:spPr/>
      <dgm:t>
        <a:bodyPr/>
        <a:lstStyle/>
        <a:p>
          <a:pPr algn="just"/>
          <a:endParaRPr lang="ru-RU" sz="2000"/>
        </a:p>
      </dgm:t>
    </dgm:pt>
    <dgm:pt modelId="{B2CDABB5-670D-4771-BB4B-0A4BABB87601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ru-RU" sz="2000" dirty="0"/>
            <a:t>Шлепки</a:t>
          </a:r>
        </a:p>
      </dgm:t>
    </dgm:pt>
    <dgm:pt modelId="{82542652-EC69-49BB-B67E-AC3CF0040DDC}" type="parTrans" cxnId="{69B0E885-FD57-4261-8796-54D38B23E34F}">
      <dgm:prSet/>
      <dgm:spPr/>
      <dgm:t>
        <a:bodyPr/>
        <a:lstStyle/>
        <a:p>
          <a:pPr algn="just"/>
          <a:endParaRPr lang="ru-RU" sz="2000"/>
        </a:p>
      </dgm:t>
    </dgm:pt>
    <dgm:pt modelId="{28DCF66A-64DB-4F5C-A692-028DFAFEEF34}" type="sibTrans" cxnId="{69B0E885-FD57-4261-8796-54D38B23E34F}">
      <dgm:prSet/>
      <dgm:spPr/>
      <dgm:t>
        <a:bodyPr/>
        <a:lstStyle/>
        <a:p>
          <a:pPr algn="just"/>
          <a:endParaRPr lang="ru-RU" sz="2000"/>
        </a:p>
      </dgm:t>
    </dgm:pt>
    <dgm:pt modelId="{DF9047AE-B662-4690-8987-F53D6B386299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ru-RU" sz="2000" dirty="0"/>
            <a:t>Толчки </a:t>
          </a:r>
        </a:p>
      </dgm:t>
    </dgm:pt>
    <dgm:pt modelId="{451D223A-84AC-409F-BE8F-26C450F768E7}" type="parTrans" cxnId="{5BF4A2D8-863A-414D-B209-3F07D29FB080}">
      <dgm:prSet/>
      <dgm:spPr/>
      <dgm:t>
        <a:bodyPr/>
        <a:lstStyle/>
        <a:p>
          <a:pPr algn="just"/>
          <a:endParaRPr lang="ru-RU" sz="2000"/>
        </a:p>
      </dgm:t>
    </dgm:pt>
    <dgm:pt modelId="{8DE14732-D1CB-40B9-ADE2-8039A653197A}" type="sibTrans" cxnId="{5BF4A2D8-863A-414D-B209-3F07D29FB080}">
      <dgm:prSet/>
      <dgm:spPr/>
      <dgm:t>
        <a:bodyPr/>
        <a:lstStyle/>
        <a:p>
          <a:pPr algn="just"/>
          <a:endParaRPr lang="ru-RU" sz="2000"/>
        </a:p>
      </dgm:t>
    </dgm:pt>
    <dgm:pt modelId="{3FAC98A9-1FBD-44CA-8CA9-4F45A68AF052}">
      <dgm:prSet custT="1"/>
      <dgm:spPr>
        <a:solidFill>
          <a:srgbClr val="FF99CC"/>
        </a:solidFill>
      </dgm:spPr>
      <dgm:t>
        <a:bodyPr/>
        <a:lstStyle/>
        <a:p>
          <a:pPr algn="just" rtl="0"/>
          <a:r>
            <a:rPr lang="ru-RU" sz="2000" dirty="0">
              <a:solidFill>
                <a:srgbClr val="B8005C"/>
              </a:solidFill>
            </a:rPr>
            <a:t>Любое психологическое насилие (в том числе и в </a:t>
          </a:r>
          <a:r>
            <a:rPr lang="ru-RU" sz="2000" b="1" dirty="0">
              <a:solidFill>
                <a:srgbClr val="B8005C"/>
              </a:solidFill>
            </a:rPr>
            <a:t>Интернете</a:t>
          </a:r>
          <a:r>
            <a:rPr lang="ru-RU" sz="2000" dirty="0">
              <a:solidFill>
                <a:srgbClr val="B8005C"/>
              </a:solidFill>
            </a:rPr>
            <a:t>) </a:t>
          </a:r>
        </a:p>
      </dgm:t>
    </dgm:pt>
    <dgm:pt modelId="{93A3E950-C400-4CB6-8355-ABE535F3F547}" type="parTrans" cxnId="{813AAB63-6305-4EE7-8E60-6E632F901D75}">
      <dgm:prSet/>
      <dgm:spPr/>
      <dgm:t>
        <a:bodyPr/>
        <a:lstStyle/>
        <a:p>
          <a:pPr algn="just"/>
          <a:endParaRPr lang="ru-RU" sz="2000"/>
        </a:p>
      </dgm:t>
    </dgm:pt>
    <dgm:pt modelId="{7ED03A26-0D29-4708-92E7-3DF59394BA67}" type="sibTrans" cxnId="{813AAB63-6305-4EE7-8E60-6E632F901D75}">
      <dgm:prSet/>
      <dgm:spPr/>
      <dgm:t>
        <a:bodyPr/>
        <a:lstStyle/>
        <a:p>
          <a:pPr algn="just"/>
          <a:endParaRPr lang="ru-RU" sz="2000"/>
        </a:p>
      </dgm:t>
    </dgm:pt>
    <dgm:pt modelId="{3459E698-C4DE-4119-8715-F67E780AAB86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000" dirty="0"/>
            <a:t>Оскорбления других учеников/учителей</a:t>
          </a:r>
        </a:p>
      </dgm:t>
    </dgm:pt>
    <dgm:pt modelId="{C71A4851-0CF8-4D50-A88A-47474A9E0CCB}" type="parTrans" cxnId="{1757D2E7-F7CB-48E8-8F8E-2AEB1B694832}">
      <dgm:prSet/>
      <dgm:spPr/>
      <dgm:t>
        <a:bodyPr/>
        <a:lstStyle/>
        <a:p>
          <a:pPr algn="just"/>
          <a:endParaRPr lang="ru-RU" sz="2000"/>
        </a:p>
      </dgm:t>
    </dgm:pt>
    <dgm:pt modelId="{7DA4B779-189D-4548-9AFF-DFDC0FD183E5}" type="sibTrans" cxnId="{1757D2E7-F7CB-48E8-8F8E-2AEB1B694832}">
      <dgm:prSet/>
      <dgm:spPr/>
      <dgm:t>
        <a:bodyPr/>
        <a:lstStyle/>
        <a:p>
          <a:pPr algn="just"/>
          <a:endParaRPr lang="ru-RU" sz="2000"/>
        </a:p>
      </dgm:t>
    </dgm:pt>
    <dgm:pt modelId="{3CA83746-2B20-4FFB-8D09-104A8B6F8C69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000" dirty="0"/>
            <a:t>Насмешки</a:t>
          </a:r>
        </a:p>
      </dgm:t>
    </dgm:pt>
    <dgm:pt modelId="{3220E5FB-6214-48C1-90D3-B59F96BA5F47}" type="parTrans" cxnId="{37D19703-241E-45DD-88D8-C127B7132B8E}">
      <dgm:prSet/>
      <dgm:spPr/>
      <dgm:t>
        <a:bodyPr/>
        <a:lstStyle/>
        <a:p>
          <a:pPr algn="just"/>
          <a:endParaRPr lang="ru-RU" sz="2000"/>
        </a:p>
      </dgm:t>
    </dgm:pt>
    <dgm:pt modelId="{A5DE2CBB-8FAE-46B7-A49F-C6B3F8651490}" type="sibTrans" cxnId="{37D19703-241E-45DD-88D8-C127B7132B8E}">
      <dgm:prSet/>
      <dgm:spPr/>
      <dgm:t>
        <a:bodyPr/>
        <a:lstStyle/>
        <a:p>
          <a:pPr algn="just"/>
          <a:endParaRPr lang="ru-RU" sz="2000"/>
        </a:p>
      </dgm:t>
    </dgm:pt>
    <dgm:pt modelId="{9F7D4AD1-2D16-4B39-9C73-F60474BDB1A6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000" dirty="0"/>
            <a:t>Коллективное игнорирование</a:t>
          </a:r>
        </a:p>
      </dgm:t>
    </dgm:pt>
    <dgm:pt modelId="{37B600B4-BB78-46CA-ADBD-8BF05C41CC83}" type="parTrans" cxnId="{22D371FF-D7C7-420F-A3CE-ACB8089D18DB}">
      <dgm:prSet/>
      <dgm:spPr/>
      <dgm:t>
        <a:bodyPr/>
        <a:lstStyle/>
        <a:p>
          <a:pPr algn="just"/>
          <a:endParaRPr lang="ru-RU" sz="2000"/>
        </a:p>
      </dgm:t>
    </dgm:pt>
    <dgm:pt modelId="{95BAB610-4AE9-44FE-A8E1-9879B88A29B9}" type="sibTrans" cxnId="{22D371FF-D7C7-420F-A3CE-ACB8089D18DB}">
      <dgm:prSet/>
      <dgm:spPr/>
      <dgm:t>
        <a:bodyPr/>
        <a:lstStyle/>
        <a:p>
          <a:pPr algn="just"/>
          <a:endParaRPr lang="ru-RU" sz="2000"/>
        </a:p>
      </dgm:t>
    </dgm:pt>
    <dgm:pt modelId="{59648689-8158-4498-BCE2-EAB956605A2D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000" dirty="0"/>
            <a:t>Жестокие розыгрыши</a:t>
          </a:r>
        </a:p>
      </dgm:t>
    </dgm:pt>
    <dgm:pt modelId="{417F9961-D033-4A2C-A43A-2AEB1058D5DD}" type="parTrans" cxnId="{C700C826-F24A-4207-BF0B-C555D39A9433}">
      <dgm:prSet/>
      <dgm:spPr/>
      <dgm:t>
        <a:bodyPr/>
        <a:lstStyle/>
        <a:p>
          <a:pPr algn="just"/>
          <a:endParaRPr lang="ru-RU" sz="2000"/>
        </a:p>
      </dgm:t>
    </dgm:pt>
    <dgm:pt modelId="{F3E2865C-4881-4137-9FDC-CDB0F5081301}" type="sibTrans" cxnId="{C700C826-F24A-4207-BF0B-C555D39A9433}">
      <dgm:prSet/>
      <dgm:spPr/>
      <dgm:t>
        <a:bodyPr/>
        <a:lstStyle/>
        <a:p>
          <a:pPr algn="just"/>
          <a:endParaRPr lang="ru-RU" sz="2000"/>
        </a:p>
      </dgm:t>
    </dgm:pt>
    <dgm:pt modelId="{1DF4AC89-08D3-4DD7-A003-23A95AC22CEC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000" dirty="0"/>
            <a:t>Распространение слухов</a:t>
          </a:r>
        </a:p>
      </dgm:t>
    </dgm:pt>
    <dgm:pt modelId="{0122D575-F767-44B2-BC95-3149D57F0353}" type="parTrans" cxnId="{687BA5B5-E2F8-4166-9DFF-D2B84C4DAD51}">
      <dgm:prSet/>
      <dgm:spPr/>
      <dgm:t>
        <a:bodyPr/>
        <a:lstStyle/>
        <a:p>
          <a:pPr algn="just"/>
          <a:endParaRPr lang="ru-RU" sz="2000"/>
        </a:p>
      </dgm:t>
    </dgm:pt>
    <dgm:pt modelId="{2BA0F925-9FA4-4AF5-ACBB-E722F5C45E67}" type="sibTrans" cxnId="{687BA5B5-E2F8-4166-9DFF-D2B84C4DAD51}">
      <dgm:prSet/>
      <dgm:spPr/>
      <dgm:t>
        <a:bodyPr/>
        <a:lstStyle/>
        <a:p>
          <a:pPr algn="just"/>
          <a:endParaRPr lang="ru-RU" sz="2000"/>
        </a:p>
      </dgm:t>
    </dgm:pt>
    <dgm:pt modelId="{E52FD2F1-05EE-43FF-9A39-16E99F832100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2000" dirty="0"/>
            <a:t>Угрозы </a:t>
          </a:r>
        </a:p>
      </dgm:t>
    </dgm:pt>
    <dgm:pt modelId="{FC14449A-6F50-4903-80A1-BA3A625DE516}" type="parTrans" cxnId="{CDC03F11-0EE7-42E0-A739-1EE5F8371001}">
      <dgm:prSet/>
      <dgm:spPr/>
      <dgm:t>
        <a:bodyPr/>
        <a:lstStyle/>
        <a:p>
          <a:pPr algn="just"/>
          <a:endParaRPr lang="ru-RU" sz="2000"/>
        </a:p>
      </dgm:t>
    </dgm:pt>
    <dgm:pt modelId="{BE5722E3-8333-436D-BB2C-26B781468437}" type="sibTrans" cxnId="{CDC03F11-0EE7-42E0-A739-1EE5F8371001}">
      <dgm:prSet/>
      <dgm:spPr/>
      <dgm:t>
        <a:bodyPr/>
        <a:lstStyle/>
        <a:p>
          <a:pPr algn="just"/>
          <a:endParaRPr lang="ru-RU" sz="2000"/>
        </a:p>
      </dgm:t>
    </dgm:pt>
    <dgm:pt modelId="{4E7166D2-6249-47B8-8880-F8CF0300CF88}" type="pres">
      <dgm:prSet presAssocID="{65D28BFE-C152-45AE-94E7-CF50E15EDFC7}" presName="linear" presStyleCnt="0">
        <dgm:presLayoutVars>
          <dgm:animLvl val="lvl"/>
          <dgm:resizeHandles val="exact"/>
        </dgm:presLayoutVars>
      </dgm:prSet>
      <dgm:spPr/>
    </dgm:pt>
    <dgm:pt modelId="{153B5491-7DF7-43B3-BD09-D6515FDC3536}" type="pres">
      <dgm:prSet presAssocID="{43A318B2-637E-44CA-AF5B-5FA919D7B5B3}" presName="parentText" presStyleLbl="node1" presStyleIdx="0" presStyleCnt="3" custScaleY="53169">
        <dgm:presLayoutVars>
          <dgm:chMax val="0"/>
          <dgm:bulletEnabled val="1"/>
        </dgm:presLayoutVars>
      </dgm:prSet>
      <dgm:spPr/>
    </dgm:pt>
    <dgm:pt modelId="{81844815-279C-4A2A-A979-1A39FDCE5B21}" type="pres">
      <dgm:prSet presAssocID="{B6639DE1-CD33-4AA6-B35C-59D47182E941}" presName="spacer" presStyleCnt="0"/>
      <dgm:spPr/>
    </dgm:pt>
    <dgm:pt modelId="{6B91F719-7290-4421-B33B-08E96FC00696}" type="pres">
      <dgm:prSet presAssocID="{942CC7F6-7B5D-42D4-910B-770239D820C6}" presName="parentText" presStyleLbl="node1" presStyleIdx="1" presStyleCnt="3" custScaleY="65564">
        <dgm:presLayoutVars>
          <dgm:chMax val="0"/>
          <dgm:bulletEnabled val="1"/>
        </dgm:presLayoutVars>
      </dgm:prSet>
      <dgm:spPr/>
    </dgm:pt>
    <dgm:pt modelId="{D0C6A8F8-039D-4BC5-B2A5-C2511A46C97E}" type="pres">
      <dgm:prSet presAssocID="{942CC7F6-7B5D-42D4-910B-770239D820C6}" presName="childText" presStyleLbl="revTx" presStyleIdx="0" presStyleCnt="2">
        <dgm:presLayoutVars>
          <dgm:bulletEnabled val="1"/>
        </dgm:presLayoutVars>
      </dgm:prSet>
      <dgm:spPr/>
    </dgm:pt>
    <dgm:pt modelId="{59D75859-D7BA-4FD3-A52E-CA21A770A19C}" type="pres">
      <dgm:prSet presAssocID="{3FAC98A9-1FBD-44CA-8CA9-4F45A68AF052}" presName="parentText" presStyleLbl="node1" presStyleIdx="2" presStyleCnt="3" custScaleY="87409">
        <dgm:presLayoutVars>
          <dgm:chMax val="0"/>
          <dgm:bulletEnabled val="1"/>
        </dgm:presLayoutVars>
      </dgm:prSet>
      <dgm:spPr/>
    </dgm:pt>
    <dgm:pt modelId="{95D377A9-1AD9-4551-94E4-595FE007EAEE}" type="pres">
      <dgm:prSet presAssocID="{3FAC98A9-1FBD-44CA-8CA9-4F45A68AF05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C321900-3008-4905-AD20-23146087F4AC}" type="presOf" srcId="{E52FD2F1-05EE-43FF-9A39-16E99F832100}" destId="{95D377A9-1AD9-4551-94E4-595FE007EAEE}" srcOrd="0" destOrd="5" presId="urn:microsoft.com/office/officeart/2005/8/layout/vList2"/>
    <dgm:cxn modelId="{CE310603-5303-4CB5-A660-64714237A7FC}" type="presOf" srcId="{E95586C7-69BF-4420-AFF7-5D734150E2FA}" destId="{D0C6A8F8-039D-4BC5-B2A5-C2511A46C97E}" srcOrd="0" destOrd="1" presId="urn:microsoft.com/office/officeart/2005/8/layout/vList2"/>
    <dgm:cxn modelId="{37D19703-241E-45DD-88D8-C127B7132B8E}" srcId="{3FAC98A9-1FBD-44CA-8CA9-4F45A68AF052}" destId="{3CA83746-2B20-4FFB-8D09-104A8B6F8C69}" srcOrd="1" destOrd="0" parTransId="{3220E5FB-6214-48C1-90D3-B59F96BA5F47}" sibTransId="{A5DE2CBB-8FAE-46B7-A49F-C6B3F8651490}"/>
    <dgm:cxn modelId="{CDC03F11-0EE7-42E0-A739-1EE5F8371001}" srcId="{3FAC98A9-1FBD-44CA-8CA9-4F45A68AF052}" destId="{E52FD2F1-05EE-43FF-9A39-16E99F832100}" srcOrd="5" destOrd="0" parTransId="{FC14449A-6F50-4903-80A1-BA3A625DE516}" sibTransId="{BE5722E3-8333-436D-BB2C-26B781468437}"/>
    <dgm:cxn modelId="{0356B022-FCC9-4564-B2F5-B3628196DAB6}" type="presOf" srcId="{9F7D4AD1-2D16-4B39-9C73-F60474BDB1A6}" destId="{95D377A9-1AD9-4551-94E4-595FE007EAEE}" srcOrd="0" destOrd="2" presId="urn:microsoft.com/office/officeart/2005/8/layout/vList2"/>
    <dgm:cxn modelId="{C700C826-F24A-4207-BF0B-C555D39A9433}" srcId="{3FAC98A9-1FBD-44CA-8CA9-4F45A68AF052}" destId="{59648689-8158-4498-BCE2-EAB956605A2D}" srcOrd="3" destOrd="0" parTransId="{417F9961-D033-4A2C-A43A-2AEB1058D5DD}" sibTransId="{F3E2865C-4881-4137-9FDC-CDB0F5081301}"/>
    <dgm:cxn modelId="{5BD55341-D6A8-4D97-A0A1-E97A48CEA15A}" srcId="{942CC7F6-7B5D-42D4-910B-770239D820C6}" destId="{E95586C7-69BF-4420-AFF7-5D734150E2FA}" srcOrd="1" destOrd="0" parTransId="{CB262860-C342-4EB3-823A-B3032A336A0C}" sibTransId="{A17E343F-8A24-4689-9CAC-5EC8351A019E}"/>
    <dgm:cxn modelId="{813AAB63-6305-4EE7-8E60-6E632F901D75}" srcId="{65D28BFE-C152-45AE-94E7-CF50E15EDFC7}" destId="{3FAC98A9-1FBD-44CA-8CA9-4F45A68AF052}" srcOrd="2" destOrd="0" parTransId="{93A3E950-C400-4CB6-8355-ABE535F3F547}" sibTransId="{7ED03A26-0D29-4708-92E7-3DF59394BA67}"/>
    <dgm:cxn modelId="{3CF9EF47-CD0C-4024-8504-936AB1E1AD8C}" type="presOf" srcId="{65D28BFE-C152-45AE-94E7-CF50E15EDFC7}" destId="{4E7166D2-6249-47B8-8880-F8CF0300CF88}" srcOrd="0" destOrd="0" presId="urn:microsoft.com/office/officeart/2005/8/layout/vList2"/>
    <dgm:cxn modelId="{23340E4C-29B2-45CC-A4C1-A6BD684FAFFB}" type="presOf" srcId="{43A318B2-637E-44CA-AF5B-5FA919D7B5B3}" destId="{153B5491-7DF7-43B3-BD09-D6515FDC3536}" srcOrd="0" destOrd="0" presId="urn:microsoft.com/office/officeart/2005/8/layout/vList2"/>
    <dgm:cxn modelId="{BB82BC6C-29BC-4DFF-B328-5D4C12F3BA27}" srcId="{942CC7F6-7B5D-42D4-910B-770239D820C6}" destId="{EBAEFD93-4C6F-43D4-9358-A5914F07C042}" srcOrd="0" destOrd="0" parTransId="{A795817E-E62A-4295-A1ED-BE1365ACCFDE}" sibTransId="{DAAD8E53-619A-4436-9313-A74E47E31804}"/>
    <dgm:cxn modelId="{70167772-57FD-4D4F-8934-FBEFC7A1A41D}" type="presOf" srcId="{1DF4AC89-08D3-4DD7-A003-23A95AC22CEC}" destId="{95D377A9-1AD9-4551-94E4-595FE007EAEE}" srcOrd="0" destOrd="4" presId="urn:microsoft.com/office/officeart/2005/8/layout/vList2"/>
    <dgm:cxn modelId="{B10FE072-F8BD-430B-93EC-AE09D5C542A9}" type="presOf" srcId="{B2CDABB5-670D-4771-BB4B-0A4BABB87601}" destId="{D0C6A8F8-039D-4BC5-B2A5-C2511A46C97E}" srcOrd="0" destOrd="2" presId="urn:microsoft.com/office/officeart/2005/8/layout/vList2"/>
    <dgm:cxn modelId="{53C6037A-F646-4710-AFEF-2DD650C2172E}" type="presOf" srcId="{942CC7F6-7B5D-42D4-910B-770239D820C6}" destId="{6B91F719-7290-4421-B33B-08E96FC00696}" srcOrd="0" destOrd="0" presId="urn:microsoft.com/office/officeart/2005/8/layout/vList2"/>
    <dgm:cxn modelId="{61B26A85-A654-479B-B6C6-6CFBCCC952B5}" type="presOf" srcId="{59648689-8158-4498-BCE2-EAB956605A2D}" destId="{95D377A9-1AD9-4551-94E4-595FE007EAEE}" srcOrd="0" destOrd="3" presId="urn:microsoft.com/office/officeart/2005/8/layout/vList2"/>
    <dgm:cxn modelId="{69B0E885-FD57-4261-8796-54D38B23E34F}" srcId="{942CC7F6-7B5D-42D4-910B-770239D820C6}" destId="{B2CDABB5-670D-4771-BB4B-0A4BABB87601}" srcOrd="2" destOrd="0" parTransId="{82542652-EC69-49BB-B67E-AC3CF0040DDC}" sibTransId="{28DCF66A-64DB-4F5C-A692-028DFAFEEF34}"/>
    <dgm:cxn modelId="{59BBD794-01AF-4CB7-8291-35D23C186940}" type="presOf" srcId="{EBAEFD93-4C6F-43D4-9358-A5914F07C042}" destId="{D0C6A8F8-039D-4BC5-B2A5-C2511A46C97E}" srcOrd="0" destOrd="0" presId="urn:microsoft.com/office/officeart/2005/8/layout/vList2"/>
    <dgm:cxn modelId="{E797B497-B787-40C9-91CC-4799F23D2C11}" type="presOf" srcId="{3CA83746-2B20-4FFB-8D09-104A8B6F8C69}" destId="{95D377A9-1AD9-4551-94E4-595FE007EAEE}" srcOrd="0" destOrd="1" presId="urn:microsoft.com/office/officeart/2005/8/layout/vList2"/>
    <dgm:cxn modelId="{F6FA4DAA-3E85-4334-A49F-236C3C1B8BAB}" type="presOf" srcId="{3FAC98A9-1FBD-44CA-8CA9-4F45A68AF052}" destId="{59D75859-D7BA-4FD3-A52E-CA21A770A19C}" srcOrd="0" destOrd="0" presId="urn:microsoft.com/office/officeart/2005/8/layout/vList2"/>
    <dgm:cxn modelId="{508F70AE-CA3C-4EC1-83EB-8043484173E8}" type="presOf" srcId="{DF9047AE-B662-4690-8987-F53D6B386299}" destId="{D0C6A8F8-039D-4BC5-B2A5-C2511A46C97E}" srcOrd="0" destOrd="3" presId="urn:microsoft.com/office/officeart/2005/8/layout/vList2"/>
    <dgm:cxn modelId="{687BA5B5-E2F8-4166-9DFF-D2B84C4DAD51}" srcId="{3FAC98A9-1FBD-44CA-8CA9-4F45A68AF052}" destId="{1DF4AC89-08D3-4DD7-A003-23A95AC22CEC}" srcOrd="4" destOrd="0" parTransId="{0122D575-F767-44B2-BC95-3149D57F0353}" sibTransId="{2BA0F925-9FA4-4AF5-ACBB-E722F5C45E67}"/>
    <dgm:cxn modelId="{86FC9AD7-E57D-497C-8C3B-EC36F97B14EF}" srcId="{65D28BFE-C152-45AE-94E7-CF50E15EDFC7}" destId="{942CC7F6-7B5D-42D4-910B-770239D820C6}" srcOrd="1" destOrd="0" parTransId="{DEBFCD6D-1FFF-4659-ABD6-8478F16983A7}" sibTransId="{634F9DB8-BC81-4C86-96DA-42CBB0F57825}"/>
    <dgm:cxn modelId="{5BF4A2D8-863A-414D-B209-3F07D29FB080}" srcId="{942CC7F6-7B5D-42D4-910B-770239D820C6}" destId="{DF9047AE-B662-4690-8987-F53D6B386299}" srcOrd="3" destOrd="0" parTransId="{451D223A-84AC-409F-BE8F-26C450F768E7}" sibTransId="{8DE14732-D1CB-40B9-ADE2-8039A653197A}"/>
    <dgm:cxn modelId="{1757D2E7-F7CB-48E8-8F8E-2AEB1B694832}" srcId="{3FAC98A9-1FBD-44CA-8CA9-4F45A68AF052}" destId="{3459E698-C4DE-4119-8715-F67E780AAB86}" srcOrd="0" destOrd="0" parTransId="{C71A4851-0CF8-4D50-A88A-47474A9E0CCB}" sibTransId="{7DA4B779-189D-4548-9AFF-DFDC0FD183E5}"/>
    <dgm:cxn modelId="{C51D00E9-9878-4CB9-9657-4E2667259B7C}" type="presOf" srcId="{3459E698-C4DE-4119-8715-F67E780AAB86}" destId="{95D377A9-1AD9-4551-94E4-595FE007EAEE}" srcOrd="0" destOrd="0" presId="urn:microsoft.com/office/officeart/2005/8/layout/vList2"/>
    <dgm:cxn modelId="{8E34DBE9-3D11-4C3D-9FC1-D5430A16204D}" srcId="{65D28BFE-C152-45AE-94E7-CF50E15EDFC7}" destId="{43A318B2-637E-44CA-AF5B-5FA919D7B5B3}" srcOrd="0" destOrd="0" parTransId="{D5F379FA-82D5-40AA-B1BD-2BD05A51EDA6}" sibTransId="{B6639DE1-CD33-4AA6-B35C-59D47182E941}"/>
    <dgm:cxn modelId="{22D371FF-D7C7-420F-A3CE-ACB8089D18DB}" srcId="{3FAC98A9-1FBD-44CA-8CA9-4F45A68AF052}" destId="{9F7D4AD1-2D16-4B39-9C73-F60474BDB1A6}" srcOrd="2" destOrd="0" parTransId="{37B600B4-BB78-46CA-ADBD-8BF05C41CC83}" sibTransId="{95BAB610-4AE9-44FE-A8E1-9879B88A29B9}"/>
    <dgm:cxn modelId="{A5988980-073B-4821-A594-EDA26A8048F2}" type="presParOf" srcId="{4E7166D2-6249-47B8-8880-F8CF0300CF88}" destId="{153B5491-7DF7-43B3-BD09-D6515FDC3536}" srcOrd="0" destOrd="0" presId="urn:microsoft.com/office/officeart/2005/8/layout/vList2"/>
    <dgm:cxn modelId="{9E723018-B842-44B6-8FBC-83B71589A99B}" type="presParOf" srcId="{4E7166D2-6249-47B8-8880-F8CF0300CF88}" destId="{81844815-279C-4A2A-A979-1A39FDCE5B21}" srcOrd="1" destOrd="0" presId="urn:microsoft.com/office/officeart/2005/8/layout/vList2"/>
    <dgm:cxn modelId="{4A9CCF1C-7B1D-409B-B13A-604CFFFDA990}" type="presParOf" srcId="{4E7166D2-6249-47B8-8880-F8CF0300CF88}" destId="{6B91F719-7290-4421-B33B-08E96FC00696}" srcOrd="2" destOrd="0" presId="urn:microsoft.com/office/officeart/2005/8/layout/vList2"/>
    <dgm:cxn modelId="{C3D44556-31FA-4759-A8AA-1DE9CB96873B}" type="presParOf" srcId="{4E7166D2-6249-47B8-8880-F8CF0300CF88}" destId="{D0C6A8F8-039D-4BC5-B2A5-C2511A46C97E}" srcOrd="3" destOrd="0" presId="urn:microsoft.com/office/officeart/2005/8/layout/vList2"/>
    <dgm:cxn modelId="{70232339-8692-4154-8496-8ADA3116FF8E}" type="presParOf" srcId="{4E7166D2-6249-47B8-8880-F8CF0300CF88}" destId="{59D75859-D7BA-4FD3-A52E-CA21A770A19C}" srcOrd="4" destOrd="0" presId="urn:microsoft.com/office/officeart/2005/8/layout/vList2"/>
    <dgm:cxn modelId="{A059F766-BA29-4D75-A55F-661C3E97F243}" type="presParOf" srcId="{4E7166D2-6249-47B8-8880-F8CF0300CF88}" destId="{95D377A9-1AD9-4551-94E4-595FE007EAE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F9B56A-0DF4-4D60-8C7D-543A47D7D8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BAA2F2-2E5D-4FA8-9CF1-EBF19A1E8A4A}">
      <dgm:prSet custT="1"/>
      <dgm:spPr>
        <a:solidFill>
          <a:srgbClr val="FF99CC"/>
        </a:solidFill>
      </dgm:spPr>
      <dgm:t>
        <a:bodyPr/>
        <a:lstStyle/>
        <a:p>
          <a:pPr algn="just" rtl="0"/>
          <a:r>
            <a:rPr lang="ru-RU" sz="2400" b="1" dirty="0">
              <a:solidFill>
                <a:srgbClr val="B8005C"/>
              </a:solidFill>
            </a:rPr>
            <a:t>Есть вероятность, что обучающийся стал жертвой агрессии со стороны сверстников, если он:</a:t>
          </a:r>
          <a:endParaRPr lang="ru-RU" sz="2400" dirty="0">
            <a:solidFill>
              <a:srgbClr val="B8005C"/>
            </a:solidFill>
          </a:endParaRPr>
        </a:p>
      </dgm:t>
    </dgm:pt>
    <dgm:pt modelId="{E9A3FD07-1D38-4F36-ACE6-D8CDEB5FA4DC}" type="parTrans" cxnId="{355C867A-5CB5-4E78-98CA-9D0150D5140D}">
      <dgm:prSet/>
      <dgm:spPr/>
      <dgm:t>
        <a:bodyPr/>
        <a:lstStyle/>
        <a:p>
          <a:pPr algn="just"/>
          <a:endParaRPr lang="ru-RU" sz="2400"/>
        </a:p>
      </dgm:t>
    </dgm:pt>
    <dgm:pt modelId="{2D06F82B-E91A-4927-9270-DD45CEFC5E12}" type="sibTrans" cxnId="{355C867A-5CB5-4E78-98CA-9D0150D5140D}">
      <dgm:prSet/>
      <dgm:spPr/>
      <dgm:t>
        <a:bodyPr/>
        <a:lstStyle/>
        <a:p>
          <a:pPr algn="just"/>
          <a:endParaRPr lang="ru-RU" sz="2400"/>
        </a:p>
      </dgm:t>
    </dgm:pt>
    <dgm:pt modelId="{008A056A-37AC-4C34-9E85-0B1458E01FCF}">
      <dgm:prSet custT="1"/>
      <dgm:spPr/>
      <dgm:t>
        <a:bodyPr/>
        <a:lstStyle/>
        <a:p>
          <a:pPr algn="just" rtl="0"/>
          <a:r>
            <a:rPr lang="ru-RU" sz="2400" dirty="0"/>
            <a:t>находится в подавленном настроении;</a:t>
          </a:r>
        </a:p>
      </dgm:t>
    </dgm:pt>
    <dgm:pt modelId="{6D3BD7D6-5A0D-45B6-957A-0CE3933EBD51}" type="parTrans" cxnId="{8B78BE4F-176D-4455-9926-5CA31DE8652A}">
      <dgm:prSet/>
      <dgm:spPr/>
      <dgm:t>
        <a:bodyPr/>
        <a:lstStyle/>
        <a:p>
          <a:pPr algn="just"/>
          <a:endParaRPr lang="ru-RU" sz="2400"/>
        </a:p>
      </dgm:t>
    </dgm:pt>
    <dgm:pt modelId="{F57FEE24-4BD2-49A3-AB44-0DCEC0EAB2D3}" type="sibTrans" cxnId="{8B78BE4F-176D-4455-9926-5CA31DE8652A}">
      <dgm:prSet/>
      <dgm:spPr/>
      <dgm:t>
        <a:bodyPr/>
        <a:lstStyle/>
        <a:p>
          <a:pPr algn="just"/>
          <a:endParaRPr lang="ru-RU" sz="2400"/>
        </a:p>
      </dgm:t>
    </dgm:pt>
    <dgm:pt modelId="{151E9605-E5C9-498A-B05A-EEB46FD74435}">
      <dgm:prSet custT="1"/>
      <dgm:spPr/>
      <dgm:t>
        <a:bodyPr/>
        <a:lstStyle/>
        <a:p>
          <a:pPr algn="just" rtl="0"/>
          <a:r>
            <a:rPr lang="ru-RU" sz="2400" dirty="0"/>
            <a:t>сторонится одноклассников;</a:t>
          </a:r>
        </a:p>
      </dgm:t>
    </dgm:pt>
    <dgm:pt modelId="{FEC05BAA-3515-4A3E-8490-EDA4F42B7154}" type="parTrans" cxnId="{E0510E6F-C6AC-4B16-BBD4-F2D76C91957C}">
      <dgm:prSet/>
      <dgm:spPr/>
      <dgm:t>
        <a:bodyPr/>
        <a:lstStyle/>
        <a:p>
          <a:pPr algn="just"/>
          <a:endParaRPr lang="ru-RU" sz="2400"/>
        </a:p>
      </dgm:t>
    </dgm:pt>
    <dgm:pt modelId="{AA251021-6BC8-4FB3-8227-7BF3DA414323}" type="sibTrans" cxnId="{E0510E6F-C6AC-4B16-BBD4-F2D76C91957C}">
      <dgm:prSet/>
      <dgm:spPr/>
      <dgm:t>
        <a:bodyPr/>
        <a:lstStyle/>
        <a:p>
          <a:pPr algn="just"/>
          <a:endParaRPr lang="ru-RU" sz="2400"/>
        </a:p>
      </dgm:t>
    </dgm:pt>
    <dgm:pt modelId="{53287766-A11D-49F5-B0AD-8EA91BEC8768}">
      <dgm:prSet custT="1"/>
      <dgm:spPr/>
      <dgm:t>
        <a:bodyPr/>
        <a:lstStyle/>
        <a:p>
          <a:pPr algn="just" rtl="0"/>
          <a:r>
            <a:rPr lang="ru-RU" sz="2400" dirty="0"/>
            <a:t>избегает массовых мероприятий в школе;</a:t>
          </a:r>
        </a:p>
      </dgm:t>
    </dgm:pt>
    <dgm:pt modelId="{DD7B7D93-F2A5-4E80-8E69-7E817815B086}" type="parTrans" cxnId="{5F252152-9453-4538-B75E-0172F184230E}">
      <dgm:prSet/>
      <dgm:spPr/>
      <dgm:t>
        <a:bodyPr/>
        <a:lstStyle/>
        <a:p>
          <a:pPr algn="just"/>
          <a:endParaRPr lang="ru-RU" sz="2400"/>
        </a:p>
      </dgm:t>
    </dgm:pt>
    <dgm:pt modelId="{45136E6C-2AA0-43F3-B1D4-A30AFF96D734}" type="sibTrans" cxnId="{5F252152-9453-4538-B75E-0172F184230E}">
      <dgm:prSet/>
      <dgm:spPr/>
      <dgm:t>
        <a:bodyPr/>
        <a:lstStyle/>
        <a:p>
          <a:pPr algn="just"/>
          <a:endParaRPr lang="ru-RU" sz="2400"/>
        </a:p>
      </dgm:t>
    </dgm:pt>
    <dgm:pt modelId="{44EF5412-7E34-4FC7-9E26-674683A1D4C9}">
      <dgm:prSet custT="1"/>
      <dgm:spPr/>
      <dgm:t>
        <a:bodyPr/>
        <a:lstStyle/>
        <a:p>
          <a:pPr algn="just" rtl="0"/>
          <a:r>
            <a:rPr lang="ru-RU" sz="2400" dirty="0"/>
            <a:t>часто болеет, не приходит в образовательную организацию по другим причинам;</a:t>
          </a:r>
        </a:p>
      </dgm:t>
    </dgm:pt>
    <dgm:pt modelId="{1A4F2437-83B1-462A-A344-A7EE26978D80}" type="parTrans" cxnId="{4F71F639-7475-4B4D-90E3-236AB9226777}">
      <dgm:prSet/>
      <dgm:spPr/>
      <dgm:t>
        <a:bodyPr/>
        <a:lstStyle/>
        <a:p>
          <a:pPr algn="just"/>
          <a:endParaRPr lang="ru-RU" sz="2400"/>
        </a:p>
      </dgm:t>
    </dgm:pt>
    <dgm:pt modelId="{06E43E4C-5C2E-45A2-B466-E4133A99F187}" type="sibTrans" cxnId="{4F71F639-7475-4B4D-90E3-236AB9226777}">
      <dgm:prSet/>
      <dgm:spPr/>
      <dgm:t>
        <a:bodyPr/>
        <a:lstStyle/>
        <a:p>
          <a:pPr algn="just"/>
          <a:endParaRPr lang="ru-RU" sz="2400"/>
        </a:p>
      </dgm:t>
    </dgm:pt>
    <dgm:pt modelId="{4D89DA76-3C83-4888-B89E-4DCBF5F224B8}">
      <dgm:prSet custT="1"/>
      <dgm:spPr/>
      <dgm:t>
        <a:bodyPr/>
        <a:lstStyle/>
        <a:p>
          <a:pPr algn="just" rtl="0"/>
          <a:r>
            <a:rPr lang="ru-RU" sz="2400" dirty="0"/>
            <a:t>негативно реагирует на сигнал нового сообщения, пришедшего на смартфон;</a:t>
          </a:r>
        </a:p>
      </dgm:t>
    </dgm:pt>
    <dgm:pt modelId="{C7DBEF33-3A24-4681-8C52-288EA773D457}" type="parTrans" cxnId="{39B26455-6D44-4583-9068-29C649B447C2}">
      <dgm:prSet/>
      <dgm:spPr/>
      <dgm:t>
        <a:bodyPr/>
        <a:lstStyle/>
        <a:p>
          <a:pPr algn="just"/>
          <a:endParaRPr lang="ru-RU" sz="2400"/>
        </a:p>
      </dgm:t>
    </dgm:pt>
    <dgm:pt modelId="{38542ACC-2216-4B1E-A14F-68893DCD0F06}" type="sibTrans" cxnId="{39B26455-6D44-4583-9068-29C649B447C2}">
      <dgm:prSet/>
      <dgm:spPr/>
      <dgm:t>
        <a:bodyPr/>
        <a:lstStyle/>
        <a:p>
          <a:pPr algn="just"/>
          <a:endParaRPr lang="ru-RU" sz="2400"/>
        </a:p>
      </dgm:t>
    </dgm:pt>
    <dgm:pt modelId="{31D15248-7EB7-4DBB-AF0A-97F6D363B3AC}">
      <dgm:prSet custT="1"/>
      <dgm:spPr/>
      <dgm:t>
        <a:bodyPr/>
        <a:lstStyle/>
        <a:p>
          <a:pPr algn="just" rtl="0"/>
          <a:r>
            <a:rPr lang="ru-RU" sz="2400" dirty="0"/>
            <a:t>отпрашивается с уроков, объясняя это плохим самочувствием;</a:t>
          </a:r>
        </a:p>
      </dgm:t>
    </dgm:pt>
    <dgm:pt modelId="{EA42E1DD-A4F2-4030-AB6F-A39A530DF8F4}" type="parTrans" cxnId="{5A81D70D-43BA-4B87-B398-73AEE81AE32C}">
      <dgm:prSet/>
      <dgm:spPr/>
      <dgm:t>
        <a:bodyPr/>
        <a:lstStyle/>
        <a:p>
          <a:pPr algn="just"/>
          <a:endParaRPr lang="ru-RU" sz="2400"/>
        </a:p>
      </dgm:t>
    </dgm:pt>
    <dgm:pt modelId="{62CB9F1F-5034-4E5B-B96E-B17FDF200DE8}" type="sibTrans" cxnId="{5A81D70D-43BA-4B87-B398-73AEE81AE32C}">
      <dgm:prSet/>
      <dgm:spPr/>
      <dgm:t>
        <a:bodyPr/>
        <a:lstStyle/>
        <a:p>
          <a:pPr algn="just"/>
          <a:endParaRPr lang="ru-RU" sz="2400"/>
        </a:p>
      </dgm:t>
    </dgm:pt>
    <dgm:pt modelId="{856BBCA5-FFE0-4794-B7EC-FEF0953215D7}">
      <dgm:prSet custT="1"/>
      <dgm:spPr/>
      <dgm:t>
        <a:bodyPr/>
        <a:lstStyle/>
        <a:p>
          <a:pPr algn="just" rtl="0"/>
          <a:r>
            <a:rPr lang="ru-RU" sz="2400" dirty="0"/>
            <a:t>проявляет </a:t>
          </a:r>
          <a:r>
            <a:rPr lang="ru-RU" sz="2400" dirty="0" err="1"/>
            <a:t>аутоагрессивное</a:t>
          </a:r>
          <a:r>
            <a:rPr lang="ru-RU" sz="2400" dirty="0"/>
            <a:t> поведение (наносит себе порезы, ожоги и т.д.)</a:t>
          </a:r>
        </a:p>
      </dgm:t>
    </dgm:pt>
    <dgm:pt modelId="{1C4E9CEA-D7A2-41E2-9315-FB303AF4EBFB}" type="parTrans" cxnId="{F464D309-E4BC-46A4-AD46-159C2A7C9C6F}">
      <dgm:prSet/>
      <dgm:spPr/>
      <dgm:t>
        <a:bodyPr/>
        <a:lstStyle/>
        <a:p>
          <a:pPr algn="just"/>
          <a:endParaRPr lang="ru-RU" sz="2400"/>
        </a:p>
      </dgm:t>
    </dgm:pt>
    <dgm:pt modelId="{ACF87280-CC10-463E-92CB-8043EB2D0071}" type="sibTrans" cxnId="{F464D309-E4BC-46A4-AD46-159C2A7C9C6F}">
      <dgm:prSet/>
      <dgm:spPr/>
      <dgm:t>
        <a:bodyPr/>
        <a:lstStyle/>
        <a:p>
          <a:pPr algn="just"/>
          <a:endParaRPr lang="ru-RU" sz="2400"/>
        </a:p>
      </dgm:t>
    </dgm:pt>
    <dgm:pt modelId="{995C1661-8618-44E5-8547-F4BAE85D8BD7}" type="pres">
      <dgm:prSet presAssocID="{1CF9B56A-0DF4-4D60-8C7D-543A47D7D885}" presName="linear" presStyleCnt="0">
        <dgm:presLayoutVars>
          <dgm:animLvl val="lvl"/>
          <dgm:resizeHandles val="exact"/>
        </dgm:presLayoutVars>
      </dgm:prSet>
      <dgm:spPr/>
    </dgm:pt>
    <dgm:pt modelId="{6A3592B8-1D0C-4439-A87B-6824F7CC891A}" type="pres">
      <dgm:prSet presAssocID="{65BAA2F2-2E5D-4FA8-9CF1-EBF19A1E8A4A}" presName="parentText" presStyleLbl="node1" presStyleIdx="0" presStyleCnt="1" custScaleY="73764">
        <dgm:presLayoutVars>
          <dgm:chMax val="0"/>
          <dgm:bulletEnabled val="1"/>
        </dgm:presLayoutVars>
      </dgm:prSet>
      <dgm:spPr/>
    </dgm:pt>
    <dgm:pt modelId="{E79983BA-4DAC-47A5-BDE6-7BDB01641818}" type="pres">
      <dgm:prSet presAssocID="{65BAA2F2-2E5D-4FA8-9CF1-EBF19A1E8A4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464D309-E4BC-46A4-AD46-159C2A7C9C6F}" srcId="{65BAA2F2-2E5D-4FA8-9CF1-EBF19A1E8A4A}" destId="{856BBCA5-FFE0-4794-B7EC-FEF0953215D7}" srcOrd="6" destOrd="0" parTransId="{1C4E9CEA-D7A2-41E2-9315-FB303AF4EBFB}" sibTransId="{ACF87280-CC10-463E-92CB-8043EB2D0071}"/>
    <dgm:cxn modelId="{5A81D70D-43BA-4B87-B398-73AEE81AE32C}" srcId="{65BAA2F2-2E5D-4FA8-9CF1-EBF19A1E8A4A}" destId="{31D15248-7EB7-4DBB-AF0A-97F6D363B3AC}" srcOrd="5" destOrd="0" parTransId="{EA42E1DD-A4F2-4030-AB6F-A39A530DF8F4}" sibTransId="{62CB9F1F-5034-4E5B-B96E-B17FDF200DE8}"/>
    <dgm:cxn modelId="{4F71F639-7475-4B4D-90E3-236AB9226777}" srcId="{65BAA2F2-2E5D-4FA8-9CF1-EBF19A1E8A4A}" destId="{44EF5412-7E34-4FC7-9E26-674683A1D4C9}" srcOrd="3" destOrd="0" parTransId="{1A4F2437-83B1-462A-A344-A7EE26978D80}" sibTransId="{06E43E4C-5C2E-45A2-B466-E4133A99F187}"/>
    <dgm:cxn modelId="{E27B4D64-4FCE-4AE0-A48F-0192282788C4}" type="presOf" srcId="{65BAA2F2-2E5D-4FA8-9CF1-EBF19A1E8A4A}" destId="{6A3592B8-1D0C-4439-A87B-6824F7CC891A}" srcOrd="0" destOrd="0" presId="urn:microsoft.com/office/officeart/2005/8/layout/vList2"/>
    <dgm:cxn modelId="{E6AAE346-D4C2-4260-8017-B7E6BC14377B}" type="presOf" srcId="{856BBCA5-FFE0-4794-B7EC-FEF0953215D7}" destId="{E79983BA-4DAC-47A5-BDE6-7BDB01641818}" srcOrd="0" destOrd="6" presId="urn:microsoft.com/office/officeart/2005/8/layout/vList2"/>
    <dgm:cxn modelId="{E0510E6F-C6AC-4B16-BBD4-F2D76C91957C}" srcId="{65BAA2F2-2E5D-4FA8-9CF1-EBF19A1E8A4A}" destId="{151E9605-E5C9-498A-B05A-EEB46FD74435}" srcOrd="1" destOrd="0" parTransId="{FEC05BAA-3515-4A3E-8490-EDA4F42B7154}" sibTransId="{AA251021-6BC8-4FB3-8227-7BF3DA414323}"/>
    <dgm:cxn modelId="{8B78BE4F-176D-4455-9926-5CA31DE8652A}" srcId="{65BAA2F2-2E5D-4FA8-9CF1-EBF19A1E8A4A}" destId="{008A056A-37AC-4C34-9E85-0B1458E01FCF}" srcOrd="0" destOrd="0" parTransId="{6D3BD7D6-5A0D-45B6-957A-0CE3933EBD51}" sibTransId="{F57FEE24-4BD2-49A3-AB44-0DCEC0EAB2D3}"/>
    <dgm:cxn modelId="{5F252152-9453-4538-B75E-0172F184230E}" srcId="{65BAA2F2-2E5D-4FA8-9CF1-EBF19A1E8A4A}" destId="{53287766-A11D-49F5-B0AD-8EA91BEC8768}" srcOrd="2" destOrd="0" parTransId="{DD7B7D93-F2A5-4E80-8E69-7E817815B086}" sibTransId="{45136E6C-2AA0-43F3-B1D4-A30AFF96D734}"/>
    <dgm:cxn modelId="{D2399773-7105-498F-ADA3-BE488BB30B98}" type="presOf" srcId="{53287766-A11D-49F5-B0AD-8EA91BEC8768}" destId="{E79983BA-4DAC-47A5-BDE6-7BDB01641818}" srcOrd="0" destOrd="2" presId="urn:microsoft.com/office/officeart/2005/8/layout/vList2"/>
    <dgm:cxn modelId="{39B26455-6D44-4583-9068-29C649B447C2}" srcId="{65BAA2F2-2E5D-4FA8-9CF1-EBF19A1E8A4A}" destId="{4D89DA76-3C83-4888-B89E-4DCBF5F224B8}" srcOrd="4" destOrd="0" parTransId="{C7DBEF33-3A24-4681-8C52-288EA773D457}" sibTransId="{38542ACC-2216-4B1E-A14F-68893DCD0F06}"/>
    <dgm:cxn modelId="{355C867A-5CB5-4E78-98CA-9D0150D5140D}" srcId="{1CF9B56A-0DF4-4D60-8C7D-543A47D7D885}" destId="{65BAA2F2-2E5D-4FA8-9CF1-EBF19A1E8A4A}" srcOrd="0" destOrd="0" parTransId="{E9A3FD07-1D38-4F36-ACE6-D8CDEB5FA4DC}" sibTransId="{2D06F82B-E91A-4927-9270-DD45CEFC5E12}"/>
    <dgm:cxn modelId="{05AF6F82-A532-4C0B-8C42-B2B547C66FAB}" type="presOf" srcId="{008A056A-37AC-4C34-9E85-0B1458E01FCF}" destId="{E79983BA-4DAC-47A5-BDE6-7BDB01641818}" srcOrd="0" destOrd="0" presId="urn:microsoft.com/office/officeart/2005/8/layout/vList2"/>
    <dgm:cxn modelId="{11FB0686-9AE2-4B36-B1AF-72CDDD97EFBB}" type="presOf" srcId="{151E9605-E5C9-498A-B05A-EEB46FD74435}" destId="{E79983BA-4DAC-47A5-BDE6-7BDB01641818}" srcOrd="0" destOrd="1" presId="urn:microsoft.com/office/officeart/2005/8/layout/vList2"/>
    <dgm:cxn modelId="{0E3C9CAF-003E-428B-A7D4-3E35D01601B0}" type="presOf" srcId="{1CF9B56A-0DF4-4D60-8C7D-543A47D7D885}" destId="{995C1661-8618-44E5-8547-F4BAE85D8BD7}" srcOrd="0" destOrd="0" presId="urn:microsoft.com/office/officeart/2005/8/layout/vList2"/>
    <dgm:cxn modelId="{A0A709CA-5C23-40D5-B330-0B9C52D7FF31}" type="presOf" srcId="{31D15248-7EB7-4DBB-AF0A-97F6D363B3AC}" destId="{E79983BA-4DAC-47A5-BDE6-7BDB01641818}" srcOrd="0" destOrd="5" presId="urn:microsoft.com/office/officeart/2005/8/layout/vList2"/>
    <dgm:cxn modelId="{F967B2CB-9E4A-4C81-B4D2-990EBC4C108A}" type="presOf" srcId="{4D89DA76-3C83-4888-B89E-4DCBF5F224B8}" destId="{E79983BA-4DAC-47A5-BDE6-7BDB01641818}" srcOrd="0" destOrd="4" presId="urn:microsoft.com/office/officeart/2005/8/layout/vList2"/>
    <dgm:cxn modelId="{1F53D3F5-2645-44F6-ACCB-4713D4524BD4}" type="presOf" srcId="{44EF5412-7E34-4FC7-9E26-674683A1D4C9}" destId="{E79983BA-4DAC-47A5-BDE6-7BDB01641818}" srcOrd="0" destOrd="3" presId="urn:microsoft.com/office/officeart/2005/8/layout/vList2"/>
    <dgm:cxn modelId="{244AF601-13C2-413E-9D81-893B026C32D3}" type="presParOf" srcId="{995C1661-8618-44E5-8547-F4BAE85D8BD7}" destId="{6A3592B8-1D0C-4439-A87B-6824F7CC891A}" srcOrd="0" destOrd="0" presId="urn:microsoft.com/office/officeart/2005/8/layout/vList2"/>
    <dgm:cxn modelId="{F01CDE1F-0F44-4342-A937-EBA89F682098}" type="presParOf" srcId="{995C1661-8618-44E5-8547-F4BAE85D8BD7}" destId="{E79983BA-4DAC-47A5-BDE6-7BDB016418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520EED-8532-461D-8235-44B1D10C2C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64409-77C9-46B8-A70B-66F1841FBFF7}">
      <dgm:prSet custT="1"/>
      <dgm:spPr/>
      <dgm:t>
        <a:bodyPr/>
        <a:lstStyle/>
        <a:p>
          <a:pPr algn="just" rtl="0"/>
          <a:r>
            <a:rPr lang="ru-RU" sz="2400" b="1" dirty="0"/>
            <a:t>Агрессивное поведение </a:t>
          </a:r>
        </a:p>
        <a:p>
          <a:pPr algn="l" rtl="0"/>
          <a:r>
            <a:rPr lang="ru-RU" sz="2400" b="1" dirty="0"/>
            <a:t>в интернете (</a:t>
          </a:r>
          <a:r>
            <a:rPr lang="ru-RU" sz="2400" b="1" dirty="0" err="1"/>
            <a:t>кибербуллинг</a:t>
          </a:r>
          <a:r>
            <a:rPr lang="ru-RU" sz="2400" b="1" dirty="0"/>
            <a:t>)</a:t>
          </a:r>
          <a:endParaRPr lang="ru-RU" sz="2400" dirty="0"/>
        </a:p>
      </dgm:t>
    </dgm:pt>
    <dgm:pt modelId="{61808B29-CCFE-41D9-BEB4-6E2E2DCDF2C1}" type="parTrans" cxnId="{B24C8585-9E66-4D69-BFAF-251EBA45D5B1}">
      <dgm:prSet/>
      <dgm:spPr/>
      <dgm:t>
        <a:bodyPr/>
        <a:lstStyle/>
        <a:p>
          <a:pPr algn="just"/>
          <a:endParaRPr lang="ru-RU" sz="2400"/>
        </a:p>
      </dgm:t>
    </dgm:pt>
    <dgm:pt modelId="{E357AA1E-383C-4938-B454-E8539FD2FFF9}" type="sibTrans" cxnId="{B24C8585-9E66-4D69-BFAF-251EBA45D5B1}">
      <dgm:prSet/>
      <dgm:spPr/>
      <dgm:t>
        <a:bodyPr/>
        <a:lstStyle/>
        <a:p>
          <a:pPr algn="just"/>
          <a:endParaRPr lang="ru-RU" sz="2400"/>
        </a:p>
      </dgm:t>
    </dgm:pt>
    <dgm:pt modelId="{BD68F540-74C9-46F1-9686-E4904A9B0442}">
      <dgm:prSet custT="1"/>
      <dgm:spPr/>
      <dgm:t>
        <a:bodyPr/>
        <a:lstStyle/>
        <a:p>
          <a:pPr algn="just" rtl="0"/>
          <a:r>
            <a:rPr lang="ru-RU" sz="2400" dirty="0"/>
            <a:t>Чаще всего встречается в социальных сетях (</a:t>
          </a:r>
          <a:r>
            <a:rPr lang="ru-RU" sz="2400" dirty="0" err="1"/>
            <a:t>Вконтакте</a:t>
          </a:r>
          <a:r>
            <a:rPr lang="ru-RU" sz="2400" b="0" i="0" u="none" dirty="0"/>
            <a:t>, </a:t>
          </a:r>
          <a:r>
            <a:rPr lang="en-US" sz="2400" b="0" i="0" u="none" dirty="0" err="1"/>
            <a:t>Youtube</a:t>
          </a:r>
          <a:r>
            <a:rPr lang="en-US" sz="2400" b="0" i="0" u="none" dirty="0"/>
            <a:t>, Telegram</a:t>
          </a:r>
          <a:r>
            <a:rPr lang="en-US" sz="2400" dirty="0"/>
            <a:t> </a:t>
          </a:r>
          <a:r>
            <a:rPr lang="ru-RU" sz="2400" dirty="0"/>
            <a:t>и т.д.)</a:t>
          </a:r>
        </a:p>
      </dgm:t>
    </dgm:pt>
    <dgm:pt modelId="{A370F3D9-C814-4FA5-95BE-611178B901DF}" type="parTrans" cxnId="{D24B3956-5CFC-44B5-A90E-82E0D0B23E32}">
      <dgm:prSet/>
      <dgm:spPr/>
      <dgm:t>
        <a:bodyPr/>
        <a:lstStyle/>
        <a:p>
          <a:pPr algn="just"/>
          <a:endParaRPr lang="ru-RU" sz="2400"/>
        </a:p>
      </dgm:t>
    </dgm:pt>
    <dgm:pt modelId="{1AA60A86-6011-4F83-80A0-15A9E8E1F525}" type="sibTrans" cxnId="{D24B3956-5CFC-44B5-A90E-82E0D0B23E32}">
      <dgm:prSet/>
      <dgm:spPr/>
      <dgm:t>
        <a:bodyPr/>
        <a:lstStyle/>
        <a:p>
          <a:pPr algn="just"/>
          <a:endParaRPr lang="ru-RU" sz="2400"/>
        </a:p>
      </dgm:t>
    </dgm:pt>
    <dgm:pt modelId="{4C697943-3AA9-4F53-B5FC-ACFE53F12BB8}">
      <dgm:prSet custT="1"/>
      <dgm:spPr/>
      <dgm:t>
        <a:bodyPr/>
        <a:lstStyle/>
        <a:p>
          <a:pPr algn="just" rtl="0"/>
          <a:r>
            <a:rPr lang="ru-RU" sz="2400" dirty="0"/>
            <a:t>Часто проявляется в сообществах </a:t>
          </a:r>
          <a:r>
            <a:rPr lang="ru-RU" sz="2400" dirty="0" err="1"/>
            <a:t>Вконтакте</a:t>
          </a:r>
          <a:r>
            <a:rPr lang="ru-RU" sz="2400" dirty="0"/>
            <a:t>, названных по типу «Подслушано …» (где «…» - номер </a:t>
          </a:r>
          <a:r>
            <a:rPr lang="ru-RU" sz="2400" b="0" i="0" u="none" dirty="0"/>
            <a:t>и/или название образовательной организации</a:t>
          </a:r>
          <a:r>
            <a:rPr lang="ru-RU" sz="2400" dirty="0"/>
            <a:t>) и других сообществах, в которых фигурирует номер </a:t>
          </a:r>
          <a:r>
            <a:rPr lang="ru-RU" sz="2400" b="0" i="0" u="none" dirty="0"/>
            <a:t>и/или название образовательной организации</a:t>
          </a:r>
          <a:r>
            <a:rPr lang="ru-RU" sz="2400" dirty="0"/>
            <a:t>.</a:t>
          </a:r>
        </a:p>
      </dgm:t>
    </dgm:pt>
    <dgm:pt modelId="{B7E1C43F-216C-4377-B5E3-FAE1DC0581EB}" type="parTrans" cxnId="{7C3555C7-767A-43E5-B67E-0CA833D19537}">
      <dgm:prSet/>
      <dgm:spPr/>
      <dgm:t>
        <a:bodyPr/>
        <a:lstStyle/>
        <a:p>
          <a:pPr algn="just"/>
          <a:endParaRPr lang="ru-RU" sz="2400"/>
        </a:p>
      </dgm:t>
    </dgm:pt>
    <dgm:pt modelId="{EAFC831B-EFBF-4425-9F94-771BB8905061}" type="sibTrans" cxnId="{7C3555C7-767A-43E5-B67E-0CA833D19537}">
      <dgm:prSet/>
      <dgm:spPr/>
      <dgm:t>
        <a:bodyPr/>
        <a:lstStyle/>
        <a:p>
          <a:pPr algn="just"/>
          <a:endParaRPr lang="ru-RU" sz="2400"/>
        </a:p>
      </dgm:t>
    </dgm:pt>
    <dgm:pt modelId="{1FF7C09B-F8F8-4439-967A-80C41A41F3D1}">
      <dgm:prSet custT="1"/>
      <dgm:spPr/>
      <dgm:t>
        <a:bodyPr/>
        <a:lstStyle/>
        <a:p>
          <a:pPr algn="just" rtl="0"/>
          <a:r>
            <a:rPr lang="ru-RU" sz="2400" dirty="0"/>
            <a:t>Встречается на личных страничках обучающихся в комментариях под фотографиями, записями и т.д.</a:t>
          </a:r>
        </a:p>
      </dgm:t>
    </dgm:pt>
    <dgm:pt modelId="{7F9C59FA-F5B8-4682-B4F3-0264D3B9A6CD}" type="parTrans" cxnId="{1DE0B985-D23C-4B06-85B0-7B41D55D8F51}">
      <dgm:prSet/>
      <dgm:spPr/>
      <dgm:t>
        <a:bodyPr/>
        <a:lstStyle/>
        <a:p>
          <a:pPr algn="just"/>
          <a:endParaRPr lang="ru-RU" sz="2400"/>
        </a:p>
      </dgm:t>
    </dgm:pt>
    <dgm:pt modelId="{1958FE2C-6AB5-4AEB-A273-0365D891EF07}" type="sibTrans" cxnId="{1DE0B985-D23C-4B06-85B0-7B41D55D8F51}">
      <dgm:prSet/>
      <dgm:spPr/>
      <dgm:t>
        <a:bodyPr/>
        <a:lstStyle/>
        <a:p>
          <a:pPr algn="just"/>
          <a:endParaRPr lang="ru-RU" sz="2400"/>
        </a:p>
      </dgm:t>
    </dgm:pt>
    <dgm:pt modelId="{0974800E-5555-49AF-93C5-B2D93A696347}" type="pres">
      <dgm:prSet presAssocID="{D2520EED-8532-461D-8235-44B1D10C2CFA}" presName="vert0" presStyleCnt="0">
        <dgm:presLayoutVars>
          <dgm:dir/>
          <dgm:animOne val="branch"/>
          <dgm:animLvl val="lvl"/>
        </dgm:presLayoutVars>
      </dgm:prSet>
      <dgm:spPr/>
    </dgm:pt>
    <dgm:pt modelId="{40681E60-0C99-42D9-8F2E-A87F34063E3E}" type="pres">
      <dgm:prSet presAssocID="{44564409-77C9-46B8-A70B-66F1841FBFF7}" presName="thickLine" presStyleLbl="alignNode1" presStyleIdx="0" presStyleCnt="1"/>
      <dgm:spPr/>
    </dgm:pt>
    <dgm:pt modelId="{9388C453-51EE-4132-B7B8-21BF14585366}" type="pres">
      <dgm:prSet presAssocID="{44564409-77C9-46B8-A70B-66F1841FBFF7}" presName="horz1" presStyleCnt="0"/>
      <dgm:spPr/>
    </dgm:pt>
    <dgm:pt modelId="{63F71BBE-D9E0-4BBD-A8D0-53B94E2BCFA1}" type="pres">
      <dgm:prSet presAssocID="{44564409-77C9-46B8-A70B-66F1841FBFF7}" presName="tx1" presStyleLbl="revTx" presStyleIdx="0" presStyleCnt="4" custScaleX="126439"/>
      <dgm:spPr/>
    </dgm:pt>
    <dgm:pt modelId="{BCAF99B2-F178-4071-B27A-83CC37983AD5}" type="pres">
      <dgm:prSet presAssocID="{44564409-77C9-46B8-A70B-66F1841FBFF7}" presName="vert1" presStyleCnt="0"/>
      <dgm:spPr/>
    </dgm:pt>
    <dgm:pt modelId="{9E0A08CD-5093-408F-B668-2AF458CBC4DB}" type="pres">
      <dgm:prSet presAssocID="{BD68F540-74C9-46F1-9686-E4904A9B0442}" presName="vertSpace2a" presStyleCnt="0"/>
      <dgm:spPr/>
    </dgm:pt>
    <dgm:pt modelId="{8007466D-76F4-430A-AA34-BB4841DA8E5A}" type="pres">
      <dgm:prSet presAssocID="{BD68F540-74C9-46F1-9686-E4904A9B0442}" presName="horz2" presStyleCnt="0"/>
      <dgm:spPr/>
    </dgm:pt>
    <dgm:pt modelId="{DDAF9640-2FF5-4D5E-9A1A-2E1254AD8D41}" type="pres">
      <dgm:prSet presAssocID="{BD68F540-74C9-46F1-9686-E4904A9B0442}" presName="horzSpace2" presStyleCnt="0"/>
      <dgm:spPr/>
    </dgm:pt>
    <dgm:pt modelId="{C594B899-E8ED-4172-A279-625644A5E7C8}" type="pres">
      <dgm:prSet presAssocID="{BD68F540-74C9-46F1-9686-E4904A9B0442}" presName="tx2" presStyleLbl="revTx" presStyleIdx="1" presStyleCnt="4" custScaleY="49427"/>
      <dgm:spPr/>
    </dgm:pt>
    <dgm:pt modelId="{3B0AB455-B01B-4C4C-90E4-D622B5AAA002}" type="pres">
      <dgm:prSet presAssocID="{BD68F540-74C9-46F1-9686-E4904A9B0442}" presName="vert2" presStyleCnt="0"/>
      <dgm:spPr/>
    </dgm:pt>
    <dgm:pt modelId="{614FF0DB-80F3-4E91-BB23-174CD59BE230}" type="pres">
      <dgm:prSet presAssocID="{BD68F540-74C9-46F1-9686-E4904A9B0442}" presName="thinLine2b" presStyleLbl="callout" presStyleIdx="0" presStyleCnt="3"/>
      <dgm:spPr/>
    </dgm:pt>
    <dgm:pt modelId="{D7EBB23E-C300-4C56-9617-5FFE65C44AD8}" type="pres">
      <dgm:prSet presAssocID="{BD68F540-74C9-46F1-9686-E4904A9B0442}" presName="vertSpace2b" presStyleCnt="0"/>
      <dgm:spPr/>
    </dgm:pt>
    <dgm:pt modelId="{8D0A7C32-046B-409E-BF29-5DD59B8B8A94}" type="pres">
      <dgm:prSet presAssocID="{4C697943-3AA9-4F53-B5FC-ACFE53F12BB8}" presName="horz2" presStyleCnt="0"/>
      <dgm:spPr/>
    </dgm:pt>
    <dgm:pt modelId="{A59E20E6-A423-42FF-86E1-E4FB6E3A9A98}" type="pres">
      <dgm:prSet presAssocID="{4C697943-3AA9-4F53-B5FC-ACFE53F12BB8}" presName="horzSpace2" presStyleCnt="0"/>
      <dgm:spPr/>
    </dgm:pt>
    <dgm:pt modelId="{C8C16908-5CA2-4F47-A78F-83F401040859}" type="pres">
      <dgm:prSet presAssocID="{4C697943-3AA9-4F53-B5FC-ACFE53F12BB8}" presName="tx2" presStyleLbl="revTx" presStyleIdx="2" presStyleCnt="4" custScaleY="77706"/>
      <dgm:spPr/>
    </dgm:pt>
    <dgm:pt modelId="{5C6E79B0-B7D5-4B87-B226-44D5A47DE5B8}" type="pres">
      <dgm:prSet presAssocID="{4C697943-3AA9-4F53-B5FC-ACFE53F12BB8}" presName="vert2" presStyleCnt="0"/>
      <dgm:spPr/>
    </dgm:pt>
    <dgm:pt modelId="{75DC229F-0B98-4FF4-9D8B-96A3EBB0A01C}" type="pres">
      <dgm:prSet presAssocID="{4C697943-3AA9-4F53-B5FC-ACFE53F12BB8}" presName="thinLine2b" presStyleLbl="callout" presStyleIdx="1" presStyleCnt="3"/>
      <dgm:spPr/>
    </dgm:pt>
    <dgm:pt modelId="{23D60377-8DCE-4E78-BB04-44DEE0498B6F}" type="pres">
      <dgm:prSet presAssocID="{4C697943-3AA9-4F53-B5FC-ACFE53F12BB8}" presName="vertSpace2b" presStyleCnt="0"/>
      <dgm:spPr/>
    </dgm:pt>
    <dgm:pt modelId="{B68F3920-0966-460B-B9CF-DD20DC7846B0}" type="pres">
      <dgm:prSet presAssocID="{1FF7C09B-F8F8-4439-967A-80C41A41F3D1}" presName="horz2" presStyleCnt="0"/>
      <dgm:spPr/>
    </dgm:pt>
    <dgm:pt modelId="{D987E86B-4069-459C-A419-9EAF07FC88A2}" type="pres">
      <dgm:prSet presAssocID="{1FF7C09B-F8F8-4439-967A-80C41A41F3D1}" presName="horzSpace2" presStyleCnt="0"/>
      <dgm:spPr/>
    </dgm:pt>
    <dgm:pt modelId="{6496BD98-1786-49B9-BBA4-577CAF7D7421}" type="pres">
      <dgm:prSet presAssocID="{1FF7C09B-F8F8-4439-967A-80C41A41F3D1}" presName="tx2" presStyleLbl="revTx" presStyleIdx="3" presStyleCnt="4" custScaleY="47336"/>
      <dgm:spPr/>
    </dgm:pt>
    <dgm:pt modelId="{C7DFCABC-3E6A-420B-BCE9-DEE4B98F5986}" type="pres">
      <dgm:prSet presAssocID="{1FF7C09B-F8F8-4439-967A-80C41A41F3D1}" presName="vert2" presStyleCnt="0"/>
      <dgm:spPr/>
    </dgm:pt>
    <dgm:pt modelId="{1A4E451E-D974-4179-9871-979C918BD52F}" type="pres">
      <dgm:prSet presAssocID="{1FF7C09B-F8F8-4439-967A-80C41A41F3D1}" presName="thinLine2b" presStyleLbl="callout" presStyleIdx="2" presStyleCnt="3"/>
      <dgm:spPr/>
    </dgm:pt>
    <dgm:pt modelId="{B5A6ED86-3949-45EA-81DC-E528840B5E15}" type="pres">
      <dgm:prSet presAssocID="{1FF7C09B-F8F8-4439-967A-80C41A41F3D1}" presName="vertSpace2b" presStyleCnt="0"/>
      <dgm:spPr/>
    </dgm:pt>
  </dgm:ptLst>
  <dgm:cxnLst>
    <dgm:cxn modelId="{0CFADF48-784B-4314-AC67-20788D3541A5}" type="presOf" srcId="{D2520EED-8532-461D-8235-44B1D10C2CFA}" destId="{0974800E-5555-49AF-93C5-B2D93A696347}" srcOrd="0" destOrd="0" presId="urn:microsoft.com/office/officeart/2008/layout/LinedList"/>
    <dgm:cxn modelId="{D24B3956-5CFC-44B5-A90E-82E0D0B23E32}" srcId="{44564409-77C9-46B8-A70B-66F1841FBFF7}" destId="{BD68F540-74C9-46F1-9686-E4904A9B0442}" srcOrd="0" destOrd="0" parTransId="{A370F3D9-C814-4FA5-95BE-611178B901DF}" sibTransId="{1AA60A86-6011-4F83-80A0-15A9E8E1F525}"/>
    <dgm:cxn modelId="{B24C8585-9E66-4D69-BFAF-251EBA45D5B1}" srcId="{D2520EED-8532-461D-8235-44B1D10C2CFA}" destId="{44564409-77C9-46B8-A70B-66F1841FBFF7}" srcOrd="0" destOrd="0" parTransId="{61808B29-CCFE-41D9-BEB4-6E2E2DCDF2C1}" sibTransId="{E357AA1E-383C-4938-B454-E8539FD2FFF9}"/>
    <dgm:cxn modelId="{1DE0B985-D23C-4B06-85B0-7B41D55D8F51}" srcId="{44564409-77C9-46B8-A70B-66F1841FBFF7}" destId="{1FF7C09B-F8F8-4439-967A-80C41A41F3D1}" srcOrd="2" destOrd="0" parTransId="{7F9C59FA-F5B8-4682-B4F3-0264D3B9A6CD}" sibTransId="{1958FE2C-6AB5-4AEB-A273-0365D891EF07}"/>
    <dgm:cxn modelId="{D82D97A0-41E0-43D6-8E90-3607FA2A0AB1}" type="presOf" srcId="{44564409-77C9-46B8-A70B-66F1841FBFF7}" destId="{63F71BBE-D9E0-4BBD-A8D0-53B94E2BCFA1}" srcOrd="0" destOrd="0" presId="urn:microsoft.com/office/officeart/2008/layout/LinedList"/>
    <dgm:cxn modelId="{38E332A4-3B74-40B1-98CD-695245A138F8}" type="presOf" srcId="{BD68F540-74C9-46F1-9686-E4904A9B0442}" destId="{C594B899-E8ED-4172-A279-625644A5E7C8}" srcOrd="0" destOrd="0" presId="urn:microsoft.com/office/officeart/2008/layout/LinedList"/>
    <dgm:cxn modelId="{B107BCC4-130D-40F0-A854-9745F4F4B80C}" type="presOf" srcId="{4C697943-3AA9-4F53-B5FC-ACFE53F12BB8}" destId="{C8C16908-5CA2-4F47-A78F-83F401040859}" srcOrd="0" destOrd="0" presId="urn:microsoft.com/office/officeart/2008/layout/LinedList"/>
    <dgm:cxn modelId="{7C3555C7-767A-43E5-B67E-0CA833D19537}" srcId="{44564409-77C9-46B8-A70B-66F1841FBFF7}" destId="{4C697943-3AA9-4F53-B5FC-ACFE53F12BB8}" srcOrd="1" destOrd="0" parTransId="{B7E1C43F-216C-4377-B5E3-FAE1DC0581EB}" sibTransId="{EAFC831B-EFBF-4425-9F94-771BB8905061}"/>
    <dgm:cxn modelId="{18D411F9-8CBC-4FAC-9EDA-DB6099592FE0}" type="presOf" srcId="{1FF7C09B-F8F8-4439-967A-80C41A41F3D1}" destId="{6496BD98-1786-49B9-BBA4-577CAF7D7421}" srcOrd="0" destOrd="0" presId="urn:microsoft.com/office/officeart/2008/layout/LinedList"/>
    <dgm:cxn modelId="{7158BFD4-8005-409A-8AC2-D6118C4CCB4A}" type="presParOf" srcId="{0974800E-5555-49AF-93C5-B2D93A696347}" destId="{40681E60-0C99-42D9-8F2E-A87F34063E3E}" srcOrd="0" destOrd="0" presId="urn:microsoft.com/office/officeart/2008/layout/LinedList"/>
    <dgm:cxn modelId="{8524432D-2730-4076-B75B-4AD59169E9D9}" type="presParOf" srcId="{0974800E-5555-49AF-93C5-B2D93A696347}" destId="{9388C453-51EE-4132-B7B8-21BF14585366}" srcOrd="1" destOrd="0" presId="urn:microsoft.com/office/officeart/2008/layout/LinedList"/>
    <dgm:cxn modelId="{D66F2D9D-F032-48D7-96D4-DCE3421E7426}" type="presParOf" srcId="{9388C453-51EE-4132-B7B8-21BF14585366}" destId="{63F71BBE-D9E0-4BBD-A8D0-53B94E2BCFA1}" srcOrd="0" destOrd="0" presId="urn:microsoft.com/office/officeart/2008/layout/LinedList"/>
    <dgm:cxn modelId="{54DFB60E-9A63-4153-B07F-E9FD93F036FD}" type="presParOf" srcId="{9388C453-51EE-4132-B7B8-21BF14585366}" destId="{BCAF99B2-F178-4071-B27A-83CC37983AD5}" srcOrd="1" destOrd="0" presId="urn:microsoft.com/office/officeart/2008/layout/LinedList"/>
    <dgm:cxn modelId="{69699E67-6F47-4D9A-8C90-F9E2958123CF}" type="presParOf" srcId="{BCAF99B2-F178-4071-B27A-83CC37983AD5}" destId="{9E0A08CD-5093-408F-B668-2AF458CBC4DB}" srcOrd="0" destOrd="0" presId="urn:microsoft.com/office/officeart/2008/layout/LinedList"/>
    <dgm:cxn modelId="{A2E284AC-8548-4654-947D-F26FBC3807D5}" type="presParOf" srcId="{BCAF99B2-F178-4071-B27A-83CC37983AD5}" destId="{8007466D-76F4-430A-AA34-BB4841DA8E5A}" srcOrd="1" destOrd="0" presId="urn:microsoft.com/office/officeart/2008/layout/LinedList"/>
    <dgm:cxn modelId="{D970AB94-8B92-47E7-9643-07B91EBEBCD9}" type="presParOf" srcId="{8007466D-76F4-430A-AA34-BB4841DA8E5A}" destId="{DDAF9640-2FF5-4D5E-9A1A-2E1254AD8D41}" srcOrd="0" destOrd="0" presId="urn:microsoft.com/office/officeart/2008/layout/LinedList"/>
    <dgm:cxn modelId="{9C1A6664-F033-438C-9D9B-117A5D1BE89D}" type="presParOf" srcId="{8007466D-76F4-430A-AA34-BB4841DA8E5A}" destId="{C594B899-E8ED-4172-A279-625644A5E7C8}" srcOrd="1" destOrd="0" presId="urn:microsoft.com/office/officeart/2008/layout/LinedList"/>
    <dgm:cxn modelId="{DAD9A87B-8ED9-43A2-B939-D58F4651AC11}" type="presParOf" srcId="{8007466D-76F4-430A-AA34-BB4841DA8E5A}" destId="{3B0AB455-B01B-4C4C-90E4-D622B5AAA002}" srcOrd="2" destOrd="0" presId="urn:microsoft.com/office/officeart/2008/layout/LinedList"/>
    <dgm:cxn modelId="{707664E2-21FB-422F-AA99-D97308754F1F}" type="presParOf" srcId="{BCAF99B2-F178-4071-B27A-83CC37983AD5}" destId="{614FF0DB-80F3-4E91-BB23-174CD59BE230}" srcOrd="2" destOrd="0" presId="urn:microsoft.com/office/officeart/2008/layout/LinedList"/>
    <dgm:cxn modelId="{0BD8CF00-9E26-4B24-9254-B77559E174CA}" type="presParOf" srcId="{BCAF99B2-F178-4071-B27A-83CC37983AD5}" destId="{D7EBB23E-C300-4C56-9617-5FFE65C44AD8}" srcOrd="3" destOrd="0" presId="urn:microsoft.com/office/officeart/2008/layout/LinedList"/>
    <dgm:cxn modelId="{C7EC28CE-6BAC-4057-84A5-5B54BFD82F80}" type="presParOf" srcId="{BCAF99B2-F178-4071-B27A-83CC37983AD5}" destId="{8D0A7C32-046B-409E-BF29-5DD59B8B8A94}" srcOrd="4" destOrd="0" presId="urn:microsoft.com/office/officeart/2008/layout/LinedList"/>
    <dgm:cxn modelId="{09BFA572-D3C0-4F0B-9B0E-F91DD4C307F0}" type="presParOf" srcId="{8D0A7C32-046B-409E-BF29-5DD59B8B8A94}" destId="{A59E20E6-A423-42FF-86E1-E4FB6E3A9A98}" srcOrd="0" destOrd="0" presId="urn:microsoft.com/office/officeart/2008/layout/LinedList"/>
    <dgm:cxn modelId="{02CA1F72-B11C-452F-8B40-D06855155345}" type="presParOf" srcId="{8D0A7C32-046B-409E-BF29-5DD59B8B8A94}" destId="{C8C16908-5CA2-4F47-A78F-83F401040859}" srcOrd="1" destOrd="0" presId="urn:microsoft.com/office/officeart/2008/layout/LinedList"/>
    <dgm:cxn modelId="{E61C1CE5-356B-4EFA-A6AA-4362D536B983}" type="presParOf" srcId="{8D0A7C32-046B-409E-BF29-5DD59B8B8A94}" destId="{5C6E79B0-B7D5-4B87-B226-44D5A47DE5B8}" srcOrd="2" destOrd="0" presId="urn:microsoft.com/office/officeart/2008/layout/LinedList"/>
    <dgm:cxn modelId="{5FA1AC3F-FDB7-4AF7-84DE-666F2532435A}" type="presParOf" srcId="{BCAF99B2-F178-4071-B27A-83CC37983AD5}" destId="{75DC229F-0B98-4FF4-9D8B-96A3EBB0A01C}" srcOrd="5" destOrd="0" presId="urn:microsoft.com/office/officeart/2008/layout/LinedList"/>
    <dgm:cxn modelId="{1CA796E5-A848-46C8-BD9B-62840830B8E5}" type="presParOf" srcId="{BCAF99B2-F178-4071-B27A-83CC37983AD5}" destId="{23D60377-8DCE-4E78-BB04-44DEE0498B6F}" srcOrd="6" destOrd="0" presId="urn:microsoft.com/office/officeart/2008/layout/LinedList"/>
    <dgm:cxn modelId="{E871A8CB-D437-421B-88B8-BAB14AA56CF1}" type="presParOf" srcId="{BCAF99B2-F178-4071-B27A-83CC37983AD5}" destId="{B68F3920-0966-460B-B9CF-DD20DC7846B0}" srcOrd="7" destOrd="0" presId="urn:microsoft.com/office/officeart/2008/layout/LinedList"/>
    <dgm:cxn modelId="{1FAEB6B8-94D5-4EC6-BE54-C55DAB8D6424}" type="presParOf" srcId="{B68F3920-0966-460B-B9CF-DD20DC7846B0}" destId="{D987E86B-4069-459C-A419-9EAF07FC88A2}" srcOrd="0" destOrd="0" presId="urn:microsoft.com/office/officeart/2008/layout/LinedList"/>
    <dgm:cxn modelId="{DF76F921-6C77-40DB-A79F-1AE83A70B4C7}" type="presParOf" srcId="{B68F3920-0966-460B-B9CF-DD20DC7846B0}" destId="{6496BD98-1786-49B9-BBA4-577CAF7D7421}" srcOrd="1" destOrd="0" presId="urn:microsoft.com/office/officeart/2008/layout/LinedList"/>
    <dgm:cxn modelId="{B5D966B0-EA06-4448-8DE4-EB00F1EC3AE5}" type="presParOf" srcId="{B68F3920-0966-460B-B9CF-DD20DC7846B0}" destId="{C7DFCABC-3E6A-420B-BCE9-DEE4B98F5986}" srcOrd="2" destOrd="0" presId="urn:microsoft.com/office/officeart/2008/layout/LinedList"/>
    <dgm:cxn modelId="{84CEBB6F-10CE-4C87-8879-2AE1A164CB76}" type="presParOf" srcId="{BCAF99B2-F178-4071-B27A-83CC37983AD5}" destId="{1A4E451E-D974-4179-9871-979C918BD52F}" srcOrd="8" destOrd="0" presId="urn:microsoft.com/office/officeart/2008/layout/LinedList"/>
    <dgm:cxn modelId="{FBDDB321-E0E5-4423-AF1C-75F14DE1F218}" type="presParOf" srcId="{BCAF99B2-F178-4071-B27A-83CC37983AD5}" destId="{B5A6ED86-3949-45EA-81DC-E528840B5E15}" srcOrd="9" destOrd="0" presId="urn:microsoft.com/office/officeart/2008/layout/LinedList"/>
  </dgm:cxnLst>
  <dgm:bg>
    <a:noFill/>
  </dgm:bg>
  <dgm:whole>
    <a:ln>
      <a:solidFill>
        <a:srgbClr val="FF99CC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8EA82-15B0-478E-B77E-3CDFBC29CE05}">
      <dsp:nvSpPr>
        <dsp:cNvPr id="0" name=""/>
        <dsp:cNvSpPr/>
      </dsp:nvSpPr>
      <dsp:spPr>
        <a:xfrm>
          <a:off x="0" y="68495"/>
          <a:ext cx="5660405" cy="9138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rtlCol="0" anchor="ctr" anchorCtr="0">
          <a:noAutofit/>
        </a:bodyPr>
        <a:lstStyle/>
        <a:p>
          <a:pPr marL="0" lvl="0" indent="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+mn-lt"/>
              <a:ea typeface="+mn-ea"/>
              <a:cs typeface="+mn-cs"/>
            </a:rPr>
            <a:t>Профилактика</a:t>
          </a:r>
        </a:p>
      </dsp:txBody>
      <dsp:txXfrm>
        <a:off x="44611" y="113106"/>
        <a:ext cx="5571183" cy="824646"/>
      </dsp:txXfrm>
    </dsp:sp>
    <dsp:sp modelId="{0875870E-0D84-4928-BE12-ABA832F8F850}">
      <dsp:nvSpPr>
        <dsp:cNvPr id="0" name=""/>
        <dsp:cNvSpPr/>
      </dsp:nvSpPr>
      <dsp:spPr>
        <a:xfrm>
          <a:off x="0" y="974960"/>
          <a:ext cx="5660405" cy="357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718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направление деятельности специалистов системы образования (педагога-психолога, классного руководителя, социального педагога), целью которого является </a:t>
          </a:r>
          <a:r>
            <a:rPr lang="ru-RU" sz="1900" b="0" i="0" u="none" kern="1200" dirty="0"/>
            <a:t>предупреждение отклонений в развитии и поведении через </a:t>
          </a:r>
          <a:r>
            <a:rPr lang="ru-RU" sz="1900" b="1" kern="1200" dirty="0"/>
            <a:t>создание ресурсных условий</a:t>
          </a:r>
          <a:r>
            <a:rPr lang="ru-RU" sz="1900" kern="1200" dirty="0"/>
            <a:t> для успешного формирования и развития личностных ресурсов, </a:t>
          </a:r>
          <a:r>
            <a:rPr lang="ru-RU" sz="1900" b="1" kern="1200" dirty="0"/>
            <a:t>способствующих преодолению </a:t>
          </a:r>
          <a:r>
            <a:rPr lang="ru-RU" sz="1900" kern="1200" dirty="0"/>
            <a:t>различных трудных жизненных ситуаций и </a:t>
          </a:r>
          <a:r>
            <a:rPr lang="ru-RU" sz="1900" b="1" kern="1200" dirty="0"/>
            <a:t>влияющих на повышение устойчивости</a:t>
          </a:r>
          <a:r>
            <a:rPr lang="ru-RU" sz="1900" kern="1200" dirty="0"/>
            <a:t> к неблагоприятным факторам</a:t>
          </a:r>
        </a:p>
        <a:p>
          <a:pPr marL="171450" lvl="1" indent="-171450" algn="r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Богданович Н.В., Делибалт В.В.</a:t>
          </a:r>
        </a:p>
      </dsp:txBody>
      <dsp:txXfrm>
        <a:off x="0" y="974960"/>
        <a:ext cx="5660405" cy="35769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A068A-1DFC-4FA5-AE71-1416E02719BB}">
      <dsp:nvSpPr>
        <dsp:cNvPr id="0" name=""/>
        <dsp:cNvSpPr/>
      </dsp:nvSpPr>
      <dsp:spPr>
        <a:xfrm>
          <a:off x="0" y="32895"/>
          <a:ext cx="11665608" cy="366436"/>
        </a:xfrm>
        <a:prstGeom prst="roundRect">
          <a:avLst/>
        </a:prstGeom>
        <a:solidFill>
          <a:srgbClr val="FF99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Если вы столкнулись с непосредственными проявлениями агрессии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7888" y="50783"/>
        <a:ext cx="11629832" cy="330660"/>
      </dsp:txXfrm>
    </dsp:sp>
    <dsp:sp modelId="{3116675D-C701-4C9F-A539-F034FB7B19DE}">
      <dsp:nvSpPr>
        <dsp:cNvPr id="0" name=""/>
        <dsp:cNvSpPr/>
      </dsp:nvSpPr>
      <dsp:spPr>
        <a:xfrm>
          <a:off x="0" y="399332"/>
          <a:ext cx="11665608" cy="51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38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Аккуратно остановите это действие, не акцентируя на этом внимание других обучающихся.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Постарайтесь не переходить на крик, избегать агрессивных действий со своей стороны.</a:t>
          </a:r>
        </a:p>
      </dsp:txBody>
      <dsp:txXfrm>
        <a:off x="0" y="399332"/>
        <a:ext cx="11665608" cy="510790"/>
      </dsp:txXfrm>
    </dsp:sp>
    <dsp:sp modelId="{648C85C6-A6EA-4BC0-902C-0BDD4D5D25F9}">
      <dsp:nvSpPr>
        <dsp:cNvPr id="0" name=""/>
        <dsp:cNvSpPr/>
      </dsp:nvSpPr>
      <dsp:spPr>
        <a:xfrm>
          <a:off x="0" y="910123"/>
          <a:ext cx="11665608" cy="366436"/>
        </a:xfrm>
        <a:prstGeom prst="roundRect">
          <a:avLst/>
        </a:prstGeom>
        <a:solidFill>
          <a:srgbClr val="FF99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Работа с последствиями агрессивного поведения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7888" y="928011"/>
        <a:ext cx="11629832" cy="330660"/>
      </dsp:txXfrm>
    </dsp:sp>
    <dsp:sp modelId="{B18DD4C3-B9C5-4BEE-9D0A-5DB9F1E01501}">
      <dsp:nvSpPr>
        <dsp:cNvPr id="0" name=""/>
        <dsp:cNvSpPr/>
      </dsp:nvSpPr>
      <dsp:spPr>
        <a:xfrm>
          <a:off x="0" y="1276560"/>
          <a:ext cx="11665608" cy="4075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38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Окажите первичную помощь ребенку-жертве агрессивных действий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Наедине уточните, в каком он состоянии (физическом и психологическом)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Уточните не является ли проявление агрессии систематическим по отношению к нему, есть ли у него друзья в </a:t>
          </a:r>
          <a:r>
            <a:rPr lang="ru-RU" sz="1600" b="0" i="0" u="none" kern="1200" dirty="0"/>
            <a:t>образовательной организации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Проявите заботу, предложите ему при необходимости обращаться к вам за поддержкой, предложите ему выговориться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Уточните, готов ли он пойти на примирение с агрессором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Вступите в диалог с агрессором (агрессорами) наедине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Не спешите занимать обвинительную позицию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Спросите, что с ним сейчас происходит, в какой он ситуации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Попробуйте уточнить, в чем причина, зачем он так себя ведет, возможно ему самому нужна помощь и его агрессия носит защитный характер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Спросите, при каких условиях он больше не стал бы совершать подобные действия (возможно, подходящим решением будет заключить некоторую «сделку»)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Уточните его интересы, круг общения, по возможности включите его в какую-нибудь творческую/конструктивную деятельность, которая может быть ему интересна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Уточните, готов ли он пойти на примирение/восстановление отношений с жертвой</a:t>
          </a:r>
        </a:p>
      </dsp:txBody>
      <dsp:txXfrm>
        <a:off x="0" y="1276560"/>
        <a:ext cx="11665608" cy="40750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61ACD-A648-4ED1-9D8E-F95C7E2807B1}">
      <dsp:nvSpPr>
        <dsp:cNvPr id="0" name=""/>
        <dsp:cNvSpPr/>
      </dsp:nvSpPr>
      <dsp:spPr>
        <a:xfrm>
          <a:off x="0" y="0"/>
          <a:ext cx="11567298" cy="1178208"/>
        </a:xfrm>
        <a:prstGeom prst="roundRect">
          <a:avLst/>
        </a:prstGeom>
        <a:solidFill>
          <a:srgbClr val="FF99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Если случай подразумевает хотя бы малейшую потенциальную угрозу для здоровья (физического и психологического) </a:t>
          </a:r>
          <a:r>
            <a:rPr lang="ru-RU" sz="2100" b="1" kern="12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+mn-ea"/>
              <a:cs typeface="+mn-cs"/>
            </a:rPr>
            <a:t>или обучающийся ведет себя агрессивно </a:t>
          </a:r>
          <a:r>
            <a:rPr lang="ru-RU" sz="21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систематически</a:t>
          </a:r>
          <a:endParaRPr lang="ru-RU" sz="21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7515" y="57515"/>
        <a:ext cx="11452268" cy="1063178"/>
      </dsp:txXfrm>
    </dsp:sp>
    <dsp:sp modelId="{DFF6B6EF-37C3-45A0-AC60-B6FE38714818}">
      <dsp:nvSpPr>
        <dsp:cNvPr id="0" name=""/>
        <dsp:cNvSpPr/>
      </dsp:nvSpPr>
      <dsp:spPr>
        <a:xfrm>
          <a:off x="0" y="1183825"/>
          <a:ext cx="11567298" cy="4455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262" tIns="21590" rIns="120904" bIns="21590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вынесите этот случай на </a:t>
          </a:r>
          <a:r>
            <a:rPr lang="ru-RU" sz="1700" b="0" i="0" u="none" kern="1200" dirty="0"/>
            <a:t>психолого-педагогический </a:t>
          </a:r>
          <a:r>
            <a:rPr lang="ru-RU" sz="1700" b="1" i="0" u="none" kern="1200" dirty="0"/>
            <a:t>консилиум с другими специалистами образовательной организации</a:t>
          </a:r>
          <a:endParaRPr lang="ru-RU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b="0" i="0" u="none" kern="1200" dirty="0"/>
            <a:t>обсудите этот случай с педагогом-психологом и представителем школьной службы примирения/медиации (при наличии)</a:t>
          </a:r>
          <a:endParaRPr lang="ru-RU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700" b="0" i="0" u="none" kern="1200" dirty="0"/>
            <a:t>Учитывая семейную ситуацию ребенка-агрессора, аккуратно </a:t>
          </a:r>
          <a:r>
            <a:rPr lang="ru-RU" sz="1700" b="1" i="0" u="none" kern="1200" dirty="0"/>
            <a:t>сообщите родителям</a:t>
          </a:r>
          <a:r>
            <a:rPr lang="ru-RU" sz="1700" b="0" i="0" u="none" kern="1200" dirty="0"/>
            <a:t>, попросите их не применять насильственные наказания. Объясните ситуацию родителям жертвы 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700" b="0" i="0" u="none" kern="1200" dirty="0"/>
            <a:t>Совместно с другими специалистами образовательной организации разработайте программу психолого-педагогических и педагогических мероприятий, направленных на профилактику и коррекцию агрессивного поведения, помощь жертве, сплочение учебного коллектива, приступите к реализации этой программы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700" b="0" i="0" u="none" kern="1200" dirty="0"/>
            <a:t>По возможности, включите агрессора и жертву в созидательную, интересную им коллективную деятельность, где они оба смогут чувствовать свою причастность к коллективу и осознавать полезность собственных действий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700" b="0" i="0" u="none" kern="1200" dirty="0"/>
            <a:t>В случае травли на публичных страницах в социальных сетях, обратитесь к их администратору (если им является другой обучающийся), либо вынесите на психолого-педагогический консилиум предложение обратиться в правоохранительные органы с целью блокировки данной страницы (если администрация </a:t>
          </a:r>
          <a:r>
            <a:rPr lang="ru-RU" sz="1700" b="0" i="0" u="none" kern="1200" dirty="0" err="1"/>
            <a:t>паблика</a:t>
          </a:r>
          <a:r>
            <a:rPr lang="ru-RU" sz="1700" b="0" i="0" u="none" kern="1200" dirty="0"/>
            <a:t>/группы/сообщества анонимна или не относится к образовательной организации) 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700" b="0" i="0" u="none" kern="1200" dirty="0"/>
            <a:t>Через некоторое время проведите мониторинг ситуации, убедитесь, что динамика агрессивных проявлений идет на спад</a:t>
          </a:r>
        </a:p>
      </dsp:txBody>
      <dsp:txXfrm>
        <a:off x="0" y="1183825"/>
        <a:ext cx="11567298" cy="4455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2B856-1DA3-4DAF-8570-E1CAEFE3AA55}">
      <dsp:nvSpPr>
        <dsp:cNvPr id="0" name=""/>
        <dsp:cNvSpPr/>
      </dsp:nvSpPr>
      <dsp:spPr>
        <a:xfrm>
          <a:off x="1033880" y="318950"/>
          <a:ext cx="4121817" cy="412181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ea typeface="+mn-ea"/>
              <a:cs typeface="+mn-cs"/>
            </a:rPr>
            <a:t>Вторичная</a:t>
          </a:r>
        </a:p>
      </dsp:txBody>
      <dsp:txXfrm>
        <a:off x="3206177" y="1192383"/>
        <a:ext cx="1472077" cy="1226731"/>
      </dsp:txXfrm>
    </dsp:sp>
    <dsp:sp modelId="{E7DAA8EC-1D65-417A-8602-FEA082101E56}">
      <dsp:nvSpPr>
        <dsp:cNvPr id="0" name=""/>
        <dsp:cNvSpPr/>
      </dsp:nvSpPr>
      <dsp:spPr>
        <a:xfrm>
          <a:off x="948991" y="466157"/>
          <a:ext cx="4121817" cy="412181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5369458"/>
                <a:satOff val="-722"/>
                <a:lumOff val="7157"/>
                <a:alphaOff val="0"/>
                <a:tint val="43000"/>
                <a:satMod val="165000"/>
              </a:schemeClr>
            </a:gs>
            <a:gs pos="55000">
              <a:schemeClr val="accent5">
                <a:hueOff val="5369458"/>
                <a:satOff val="-722"/>
                <a:lumOff val="7157"/>
                <a:alphaOff val="0"/>
                <a:tint val="83000"/>
                <a:satMod val="155000"/>
              </a:schemeClr>
            </a:gs>
            <a:gs pos="100000">
              <a:schemeClr val="accent5">
                <a:hueOff val="5369458"/>
                <a:satOff val="-722"/>
                <a:lumOff val="715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5369458"/>
              <a:satOff val="-722"/>
              <a:lumOff val="7157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ea typeface="+mn-ea"/>
              <a:cs typeface="+mn-cs"/>
            </a:rPr>
            <a:t>Третичная</a:t>
          </a:r>
        </a:p>
      </dsp:txBody>
      <dsp:txXfrm>
        <a:off x="1930376" y="3140432"/>
        <a:ext cx="2208116" cy="1079523"/>
      </dsp:txXfrm>
    </dsp:sp>
    <dsp:sp modelId="{111982C2-B84F-456B-A4FD-18018B76195A}">
      <dsp:nvSpPr>
        <dsp:cNvPr id="0" name=""/>
        <dsp:cNvSpPr/>
      </dsp:nvSpPr>
      <dsp:spPr>
        <a:xfrm>
          <a:off x="864101" y="318950"/>
          <a:ext cx="4121817" cy="412181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43000"/>
                <a:satMod val="165000"/>
              </a:schemeClr>
            </a:gs>
            <a:gs pos="55000">
              <a:schemeClr val="accent5">
                <a:hueOff val="10738916"/>
                <a:satOff val="-1444"/>
                <a:lumOff val="14313"/>
                <a:alphaOff val="0"/>
                <a:tint val="83000"/>
                <a:satMod val="155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10738916"/>
              <a:satOff val="-1444"/>
              <a:lumOff val="14313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ea typeface="+mn-ea"/>
              <a:cs typeface="+mn-cs"/>
            </a:rPr>
            <a:t>Первичная</a:t>
          </a:r>
        </a:p>
      </dsp:txBody>
      <dsp:txXfrm>
        <a:off x="1341545" y="1192383"/>
        <a:ext cx="1472077" cy="1226731"/>
      </dsp:txXfrm>
    </dsp:sp>
    <dsp:sp modelId="{5804D91E-960D-4AEE-8D94-C6E4EB34D7F6}">
      <dsp:nvSpPr>
        <dsp:cNvPr id="0" name=""/>
        <dsp:cNvSpPr/>
      </dsp:nvSpPr>
      <dsp:spPr>
        <a:xfrm>
          <a:off x="779060" y="63790"/>
          <a:ext cx="4632138" cy="463213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103CC3-FEE3-453F-BF35-7350B7F8619B}">
      <dsp:nvSpPr>
        <dsp:cNvPr id="0" name=""/>
        <dsp:cNvSpPr/>
      </dsp:nvSpPr>
      <dsp:spPr>
        <a:xfrm>
          <a:off x="693830" y="210737"/>
          <a:ext cx="4632138" cy="463213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5369458"/>
                <a:satOff val="-722"/>
                <a:lumOff val="7157"/>
                <a:alphaOff val="0"/>
                <a:tint val="43000"/>
                <a:satMod val="165000"/>
              </a:schemeClr>
            </a:gs>
            <a:gs pos="55000">
              <a:schemeClr val="accent5">
                <a:hueOff val="5369458"/>
                <a:satOff val="-722"/>
                <a:lumOff val="7157"/>
                <a:alphaOff val="0"/>
                <a:tint val="83000"/>
                <a:satMod val="155000"/>
              </a:schemeClr>
            </a:gs>
            <a:gs pos="100000">
              <a:schemeClr val="accent5">
                <a:hueOff val="5369458"/>
                <a:satOff val="-722"/>
                <a:lumOff val="715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5369458"/>
              <a:satOff val="-722"/>
              <a:lumOff val="7157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0565A4-1DCC-492C-8641-9600EA00E522}">
      <dsp:nvSpPr>
        <dsp:cNvPr id="0" name=""/>
        <dsp:cNvSpPr/>
      </dsp:nvSpPr>
      <dsp:spPr>
        <a:xfrm>
          <a:off x="608600" y="63790"/>
          <a:ext cx="4632138" cy="463213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43000"/>
                <a:satMod val="165000"/>
              </a:schemeClr>
            </a:gs>
            <a:gs pos="55000">
              <a:schemeClr val="accent5">
                <a:hueOff val="10738916"/>
                <a:satOff val="-1444"/>
                <a:lumOff val="14313"/>
                <a:alphaOff val="0"/>
                <a:tint val="83000"/>
                <a:satMod val="155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10738916"/>
              <a:satOff val="-1444"/>
              <a:lumOff val="14313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26B2F-161C-44F0-A8EE-D4C6A8D8ED76}">
      <dsp:nvSpPr>
        <dsp:cNvPr id="0" name=""/>
        <dsp:cNvSpPr/>
      </dsp:nvSpPr>
      <dsp:spPr>
        <a:xfrm>
          <a:off x="0" y="134876"/>
          <a:ext cx="11665608" cy="6165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rtlCol="0" anchor="ctr" anchorCtr="0">
          <a:noAutofit/>
        </a:bodyPr>
        <a:lstStyle/>
        <a:p>
          <a:pPr marL="0" lvl="0" indent="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n-lt"/>
              <a:ea typeface="+mn-ea"/>
              <a:cs typeface="+mn-cs"/>
            </a:rPr>
            <a:t>УРОВНИ ПРОФИЛАКТИКИ ДЕВИАНТНОГО ПОВЕДЕНИЯ</a:t>
          </a:r>
        </a:p>
      </dsp:txBody>
      <dsp:txXfrm>
        <a:off x="30099" y="164975"/>
        <a:ext cx="11605410" cy="556391"/>
      </dsp:txXfrm>
    </dsp:sp>
    <dsp:sp modelId="{3874BFFC-63EF-48A5-B721-46F761757F64}">
      <dsp:nvSpPr>
        <dsp:cNvPr id="0" name=""/>
        <dsp:cNvSpPr/>
      </dsp:nvSpPr>
      <dsp:spPr>
        <a:xfrm>
          <a:off x="0" y="751466"/>
          <a:ext cx="11665608" cy="3978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383" tIns="39370" rIns="220472" bIns="39370" numCol="1" spcCol="1270" anchor="t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1" kern="1200" dirty="0"/>
            <a:t>Первичная профилактика </a:t>
          </a:r>
          <a:r>
            <a:rPr lang="ru-RU" sz="2400" kern="1200" dirty="0"/>
            <a:t>- направлена на устранение неблагоприятных факторов, вызывающих определенное явление, а также на повышение устойчивости личности к влиянию этих факторов. Первичная профилактика ориентирована, главным образом, на детско-подростковый возраст. 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1" kern="1200" dirty="0"/>
            <a:t>Вторичная профилактика</a:t>
          </a:r>
          <a:r>
            <a:rPr lang="ru-RU" sz="2400" kern="1200" dirty="0"/>
            <a:t> - направлена на выявление групп высокого риска. Это работа прежде всего с теми детьми и подростками, которые проживают в неблагоприятных или "агрессивных" социальных условиях. 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1" kern="1200" dirty="0"/>
            <a:t>Третичная профилактика </a:t>
          </a:r>
          <a:r>
            <a:rPr lang="ru-RU" sz="2400" kern="1200" dirty="0"/>
            <a:t>решает специальные задачи, например предупреждение рецидивов, а также последствий уже сфор­мированного девиантного поведения для личности и общества. Третичную профилактику называют реабилитацией.</a:t>
          </a:r>
        </a:p>
      </dsp:txBody>
      <dsp:txXfrm>
        <a:off x="0" y="751466"/>
        <a:ext cx="11665608" cy="3978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F1695-52D5-48C3-BD7C-61215CB65D04}">
      <dsp:nvSpPr>
        <dsp:cNvPr id="0" name=""/>
        <dsp:cNvSpPr/>
      </dsp:nvSpPr>
      <dsp:spPr>
        <a:xfrm>
          <a:off x="0" y="2217"/>
          <a:ext cx="72592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060AE-3C8B-4E3F-BB2E-E9D1FED47E9C}">
      <dsp:nvSpPr>
        <dsp:cNvPr id="0" name=""/>
        <dsp:cNvSpPr/>
      </dsp:nvSpPr>
      <dsp:spPr>
        <a:xfrm>
          <a:off x="0" y="2217"/>
          <a:ext cx="7259294" cy="92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/>
            </a:rPr>
            <a:t>1) работать на создание профилактического пространства (работа с командой специалистов)</a:t>
          </a:r>
        </a:p>
      </dsp:txBody>
      <dsp:txXfrm>
        <a:off x="0" y="2217"/>
        <a:ext cx="7259294" cy="922893"/>
      </dsp:txXfrm>
    </dsp:sp>
    <dsp:sp modelId="{A1F7206A-BAE5-4EC6-9871-197313055AD4}">
      <dsp:nvSpPr>
        <dsp:cNvPr id="0" name=""/>
        <dsp:cNvSpPr/>
      </dsp:nvSpPr>
      <dsp:spPr>
        <a:xfrm>
          <a:off x="0" y="925111"/>
          <a:ext cx="72592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9DC83-3AFA-4327-BC6C-FDF12EB8F16B}">
      <dsp:nvSpPr>
        <dsp:cNvPr id="0" name=""/>
        <dsp:cNvSpPr/>
      </dsp:nvSpPr>
      <dsp:spPr>
        <a:xfrm>
          <a:off x="0" y="925111"/>
          <a:ext cx="7259294" cy="92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/>
            </a:rPr>
            <a:t>2) проводить мониторинг рисков и ресурсов (индикаторы риска)</a:t>
          </a:r>
        </a:p>
      </dsp:txBody>
      <dsp:txXfrm>
        <a:off x="0" y="925111"/>
        <a:ext cx="7259294" cy="922893"/>
      </dsp:txXfrm>
    </dsp:sp>
    <dsp:sp modelId="{A1DF1F60-F83E-4708-8919-2BCF785BABDE}">
      <dsp:nvSpPr>
        <dsp:cNvPr id="0" name=""/>
        <dsp:cNvSpPr/>
      </dsp:nvSpPr>
      <dsp:spPr>
        <a:xfrm>
          <a:off x="0" y="1848005"/>
          <a:ext cx="72592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FE319-5C64-490C-AEB2-39864DAD625C}">
      <dsp:nvSpPr>
        <dsp:cNvPr id="0" name=""/>
        <dsp:cNvSpPr/>
      </dsp:nvSpPr>
      <dsp:spPr>
        <a:xfrm>
          <a:off x="0" y="1848005"/>
          <a:ext cx="7259294" cy="92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/>
            </a:rPr>
            <a:t>3) выделять группы риска и проводить коррекционную работу с ней</a:t>
          </a:r>
        </a:p>
      </dsp:txBody>
      <dsp:txXfrm>
        <a:off x="0" y="1848005"/>
        <a:ext cx="7259294" cy="922893"/>
      </dsp:txXfrm>
    </dsp:sp>
    <dsp:sp modelId="{19AA9A05-0958-49FF-AC6B-7870B14AB088}">
      <dsp:nvSpPr>
        <dsp:cNvPr id="0" name=""/>
        <dsp:cNvSpPr/>
      </dsp:nvSpPr>
      <dsp:spPr>
        <a:xfrm>
          <a:off x="0" y="2770899"/>
          <a:ext cx="72592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556E8-D21C-4432-945B-BD0E179E0925}">
      <dsp:nvSpPr>
        <dsp:cNvPr id="0" name=""/>
        <dsp:cNvSpPr/>
      </dsp:nvSpPr>
      <dsp:spPr>
        <a:xfrm>
          <a:off x="0" y="2770899"/>
          <a:ext cx="7259294" cy="92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/>
            </a:rPr>
            <a:t>4) разработать профилактические программы, направленные на работу как с клиентами, так и с их окружением</a:t>
          </a:r>
        </a:p>
      </dsp:txBody>
      <dsp:txXfrm>
        <a:off x="0" y="2770899"/>
        <a:ext cx="7259294" cy="922893"/>
      </dsp:txXfrm>
    </dsp:sp>
    <dsp:sp modelId="{3611D69E-66E3-4E0B-B349-4D8BCB0BB2B3}">
      <dsp:nvSpPr>
        <dsp:cNvPr id="0" name=""/>
        <dsp:cNvSpPr/>
      </dsp:nvSpPr>
      <dsp:spPr>
        <a:xfrm>
          <a:off x="0" y="3693793"/>
          <a:ext cx="72592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F2FC0-5D43-4E3F-9CF0-006F559D3B49}">
      <dsp:nvSpPr>
        <dsp:cNvPr id="0" name=""/>
        <dsp:cNvSpPr/>
      </dsp:nvSpPr>
      <dsp:spPr>
        <a:xfrm>
          <a:off x="0" y="3693793"/>
          <a:ext cx="7259294" cy="527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/>
            </a:rPr>
            <a:t>5) организовать межведомственное взаимодействие</a:t>
          </a:r>
        </a:p>
      </dsp:txBody>
      <dsp:txXfrm>
        <a:off x="0" y="3693793"/>
        <a:ext cx="7259294" cy="527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7328C-1236-4305-970B-2B4298A739F3}">
      <dsp:nvSpPr>
        <dsp:cNvPr id="0" name=""/>
        <dsp:cNvSpPr/>
      </dsp:nvSpPr>
      <dsp:spPr>
        <a:xfrm>
          <a:off x="0" y="12262"/>
          <a:ext cx="4691743" cy="62339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Виды девиантного поведения: </a:t>
          </a:r>
        </a:p>
      </dsp:txBody>
      <dsp:txXfrm>
        <a:off x="30432" y="42694"/>
        <a:ext cx="4630879" cy="562532"/>
      </dsp:txXfrm>
    </dsp:sp>
    <dsp:sp modelId="{61320BC5-7A02-454F-AB85-368382B311DE}">
      <dsp:nvSpPr>
        <dsp:cNvPr id="0" name=""/>
        <dsp:cNvSpPr/>
      </dsp:nvSpPr>
      <dsp:spPr>
        <a:xfrm>
          <a:off x="0" y="647921"/>
          <a:ext cx="4691743" cy="33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раннее проблемное (отклоняющееся) поведение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агрессивное поведение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суицидальное (в том числе </a:t>
          </a:r>
          <a:r>
            <a:rPr lang="ru-RU" sz="2000" kern="1200" dirty="0" err="1"/>
            <a:t>саморазрушающее</a:t>
          </a:r>
          <a:r>
            <a:rPr lang="ru-RU" sz="2000" kern="1200" dirty="0"/>
            <a:t>) поведение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риск нападения обучающимся на образовательную организацию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делинквентное поведение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аддиктивное (зависимое) поведение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рискованное поведение</a:t>
          </a:r>
        </a:p>
      </dsp:txBody>
      <dsp:txXfrm>
        <a:off x="0" y="647921"/>
        <a:ext cx="4691743" cy="3312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BB790-B862-434C-BE4B-419D3C437378}">
      <dsp:nvSpPr>
        <dsp:cNvPr id="0" name=""/>
        <dsp:cNvSpPr/>
      </dsp:nvSpPr>
      <dsp:spPr>
        <a:xfrm>
          <a:off x="0" y="19561"/>
          <a:ext cx="8340422" cy="691669"/>
        </a:xfrm>
        <a:prstGeom prst="roundRect">
          <a:avLst/>
        </a:prstGeom>
        <a:solidFill>
          <a:srgbClr val="FF99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B8005C"/>
              </a:solidFill>
            </a:rPr>
            <a:t>Агрессивное поведение обучающегося</a:t>
          </a:r>
          <a:endParaRPr lang="ru-RU" sz="2000" kern="1200" dirty="0">
            <a:solidFill>
              <a:srgbClr val="B8005C"/>
            </a:solidFill>
          </a:endParaRPr>
        </a:p>
      </dsp:txBody>
      <dsp:txXfrm>
        <a:off x="33764" y="53325"/>
        <a:ext cx="8272894" cy="624141"/>
      </dsp:txXfrm>
    </dsp:sp>
    <dsp:sp modelId="{7CF3B790-B98E-4C20-AA81-0AA2738B3687}">
      <dsp:nvSpPr>
        <dsp:cNvPr id="0" name=""/>
        <dsp:cNvSpPr/>
      </dsp:nvSpPr>
      <dsp:spPr>
        <a:xfrm>
          <a:off x="0" y="711231"/>
          <a:ext cx="8340422" cy="180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808" tIns="25400" rIns="142240" bIns="2540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Типично для детского и подросткового возраста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Часто свидетельствует о трудностях личностного/социального характера у агрессора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Означает необходимость психологической и педагогической помощи как жертве агрессии, так и самому агрессору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Может быть предпосылкой делинквентного поведения</a:t>
          </a:r>
        </a:p>
      </dsp:txBody>
      <dsp:txXfrm>
        <a:off x="0" y="711231"/>
        <a:ext cx="8340422" cy="1801417"/>
      </dsp:txXfrm>
    </dsp:sp>
    <dsp:sp modelId="{0A49E429-1247-4FBA-B680-72CD55D92048}">
      <dsp:nvSpPr>
        <dsp:cNvPr id="0" name=""/>
        <dsp:cNvSpPr/>
      </dsp:nvSpPr>
      <dsp:spPr>
        <a:xfrm>
          <a:off x="0" y="2512648"/>
          <a:ext cx="8340422" cy="699411"/>
        </a:xfrm>
        <a:prstGeom prst="roundRect">
          <a:avLst/>
        </a:prstGeom>
        <a:solidFill>
          <a:srgbClr val="FF99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B8005C"/>
              </a:solidFill>
            </a:rPr>
            <a:t>Общие признаки:</a:t>
          </a:r>
        </a:p>
      </dsp:txBody>
      <dsp:txXfrm>
        <a:off x="34142" y="2546790"/>
        <a:ext cx="8272138" cy="631127"/>
      </dsp:txXfrm>
    </dsp:sp>
    <dsp:sp modelId="{BCE17E0C-9E0A-4D38-93D3-6194AF9B07CA}">
      <dsp:nvSpPr>
        <dsp:cNvPr id="0" name=""/>
        <dsp:cNvSpPr/>
      </dsp:nvSpPr>
      <dsp:spPr>
        <a:xfrm>
          <a:off x="0" y="3212060"/>
          <a:ext cx="8340422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808" tIns="25400" rIns="142240" bIns="2540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Систематические крики, удары, драки, повреждение имущества, распространение слухов и сплетен, обидные посты в адрес других в социальных сетях, угрозы, травля </a:t>
          </a:r>
        </a:p>
      </dsp:txBody>
      <dsp:txXfrm>
        <a:off x="0" y="3212060"/>
        <a:ext cx="8340422" cy="9770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B5491-7DF7-43B3-BD09-D6515FDC3536}">
      <dsp:nvSpPr>
        <dsp:cNvPr id="0" name=""/>
        <dsp:cNvSpPr/>
      </dsp:nvSpPr>
      <dsp:spPr>
        <a:xfrm>
          <a:off x="0" y="33181"/>
          <a:ext cx="7619061" cy="507615"/>
        </a:xfrm>
        <a:prstGeom prst="roundRect">
          <a:avLst/>
        </a:prstGeom>
        <a:solidFill>
          <a:srgbClr val="FF99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B8005C"/>
              </a:solidFill>
            </a:rPr>
            <a:t>Как проявляется агрессивное поведение в образовательной организации</a:t>
          </a:r>
          <a:endParaRPr lang="ru-RU" sz="2000" kern="1200" dirty="0">
            <a:solidFill>
              <a:srgbClr val="B8005C"/>
            </a:solidFill>
          </a:endParaRPr>
        </a:p>
      </dsp:txBody>
      <dsp:txXfrm>
        <a:off x="24780" y="57961"/>
        <a:ext cx="7569501" cy="458055"/>
      </dsp:txXfrm>
    </dsp:sp>
    <dsp:sp modelId="{6B91F719-7290-4421-B33B-08E96FC00696}">
      <dsp:nvSpPr>
        <dsp:cNvPr id="0" name=""/>
        <dsp:cNvSpPr/>
      </dsp:nvSpPr>
      <dsp:spPr>
        <a:xfrm>
          <a:off x="0" y="687676"/>
          <a:ext cx="7619061" cy="625952"/>
        </a:xfrm>
        <a:prstGeom prst="roundRect">
          <a:avLst/>
        </a:prstGeom>
        <a:solidFill>
          <a:srgbClr val="FF99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B8005C"/>
              </a:solidFill>
            </a:rPr>
            <a:t>Любое физическое насилие, направленное на других обучающихся/учителей/объекты</a:t>
          </a:r>
        </a:p>
      </dsp:txBody>
      <dsp:txXfrm>
        <a:off x="30556" y="718232"/>
        <a:ext cx="7557949" cy="564840"/>
      </dsp:txXfrm>
    </dsp:sp>
    <dsp:sp modelId="{D0C6A8F8-039D-4BC5-B2A5-C2511A46C97E}">
      <dsp:nvSpPr>
        <dsp:cNvPr id="0" name=""/>
        <dsp:cNvSpPr/>
      </dsp:nvSpPr>
      <dsp:spPr>
        <a:xfrm>
          <a:off x="0" y="1313629"/>
          <a:ext cx="7619061" cy="110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05" tIns="25400" rIns="142240" bIns="2540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/>
            <a:t>Драки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/>
            <a:t>Удары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/>
            <a:t>Шлепки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/>
            <a:t>Толчки </a:t>
          </a:r>
        </a:p>
      </dsp:txBody>
      <dsp:txXfrm>
        <a:off x="0" y="1313629"/>
        <a:ext cx="7619061" cy="1108484"/>
      </dsp:txXfrm>
    </dsp:sp>
    <dsp:sp modelId="{59D75859-D7BA-4FD3-A52E-CA21A770A19C}">
      <dsp:nvSpPr>
        <dsp:cNvPr id="0" name=""/>
        <dsp:cNvSpPr/>
      </dsp:nvSpPr>
      <dsp:spPr>
        <a:xfrm>
          <a:off x="0" y="2422114"/>
          <a:ext cx="7619061" cy="834511"/>
        </a:xfrm>
        <a:prstGeom prst="roundRect">
          <a:avLst/>
        </a:prstGeom>
        <a:solidFill>
          <a:srgbClr val="FF99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B8005C"/>
              </a:solidFill>
            </a:rPr>
            <a:t>Любое психологическое насилие (в том числе и в </a:t>
          </a:r>
          <a:r>
            <a:rPr lang="ru-RU" sz="2000" b="1" kern="1200" dirty="0">
              <a:solidFill>
                <a:srgbClr val="B8005C"/>
              </a:solidFill>
            </a:rPr>
            <a:t>Интернете</a:t>
          </a:r>
          <a:r>
            <a:rPr lang="ru-RU" sz="2000" kern="1200" dirty="0">
              <a:solidFill>
                <a:srgbClr val="B8005C"/>
              </a:solidFill>
            </a:rPr>
            <a:t>) </a:t>
          </a:r>
        </a:p>
      </dsp:txBody>
      <dsp:txXfrm>
        <a:off x="40737" y="2462851"/>
        <a:ext cx="7537587" cy="753037"/>
      </dsp:txXfrm>
    </dsp:sp>
    <dsp:sp modelId="{95D377A9-1AD9-4551-94E4-595FE007EAEE}">
      <dsp:nvSpPr>
        <dsp:cNvPr id="0" name=""/>
        <dsp:cNvSpPr/>
      </dsp:nvSpPr>
      <dsp:spPr>
        <a:xfrm>
          <a:off x="0" y="3256625"/>
          <a:ext cx="7619061" cy="1794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05" tIns="25400" rIns="142240" bIns="2540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/>
            <a:t>Оскорбления других учеников/учителей</a:t>
          </a:r>
        </a:p>
        <a:p>
          <a:pPr marL="228600" lvl="1" indent="-228600" algn="just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/>
            <a:t>Насмешки</a:t>
          </a:r>
        </a:p>
        <a:p>
          <a:pPr marL="228600" lvl="1" indent="-228600" algn="just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/>
            <a:t>Коллективное игнорирование</a:t>
          </a:r>
        </a:p>
        <a:p>
          <a:pPr marL="228600" lvl="1" indent="-228600" algn="just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/>
            <a:t>Жестокие розыгрыши</a:t>
          </a:r>
        </a:p>
        <a:p>
          <a:pPr marL="228600" lvl="1" indent="-228600" algn="just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/>
            <a:t>Распространение слухов</a:t>
          </a:r>
        </a:p>
        <a:p>
          <a:pPr marL="228600" lvl="1" indent="-228600" algn="just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/>
            <a:t>Угрозы </a:t>
          </a:r>
        </a:p>
      </dsp:txBody>
      <dsp:txXfrm>
        <a:off x="0" y="3256625"/>
        <a:ext cx="7619061" cy="17946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592B8-1D0C-4439-A87B-6824F7CC891A}">
      <dsp:nvSpPr>
        <dsp:cNvPr id="0" name=""/>
        <dsp:cNvSpPr/>
      </dsp:nvSpPr>
      <dsp:spPr>
        <a:xfrm>
          <a:off x="0" y="281510"/>
          <a:ext cx="11724665" cy="897560"/>
        </a:xfrm>
        <a:prstGeom prst="roundRect">
          <a:avLst/>
        </a:prstGeom>
        <a:solidFill>
          <a:srgbClr val="FF99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B8005C"/>
              </a:solidFill>
            </a:rPr>
            <a:t>Есть вероятность, что обучающийся стал жертвой агрессии со стороны сверстников, если он:</a:t>
          </a:r>
          <a:endParaRPr lang="ru-RU" sz="2400" kern="1200" dirty="0">
            <a:solidFill>
              <a:srgbClr val="B8005C"/>
            </a:solidFill>
          </a:endParaRPr>
        </a:p>
      </dsp:txBody>
      <dsp:txXfrm>
        <a:off x="43815" y="325325"/>
        <a:ext cx="11637035" cy="809930"/>
      </dsp:txXfrm>
    </dsp:sp>
    <dsp:sp modelId="{E79983BA-4DAC-47A5-BDE6-7BDB01641818}">
      <dsp:nvSpPr>
        <dsp:cNvPr id="0" name=""/>
        <dsp:cNvSpPr/>
      </dsp:nvSpPr>
      <dsp:spPr>
        <a:xfrm>
          <a:off x="0" y="1179070"/>
          <a:ext cx="11724665" cy="329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258" tIns="30480" rIns="170688" bIns="30480" numCol="1" spcCol="1270" anchor="t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находится в подавленном настроении;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сторонится одноклассников;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избегает массовых мероприятий в школе;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часто болеет, не приходит в образовательную организацию по другим причинам;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негативно реагирует на сигнал нового сообщения, пришедшего на смартфон;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отпрашивается с уроков, объясняя это плохим самочувствием;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проявляет </a:t>
          </a:r>
          <a:r>
            <a:rPr lang="ru-RU" sz="2400" kern="1200" dirty="0" err="1"/>
            <a:t>аутоагрессивное</a:t>
          </a:r>
          <a:r>
            <a:rPr lang="ru-RU" sz="2400" kern="1200" dirty="0"/>
            <a:t> поведение (наносит себе порезы, ожоги и т.д.)</a:t>
          </a:r>
        </a:p>
      </dsp:txBody>
      <dsp:txXfrm>
        <a:off x="0" y="1179070"/>
        <a:ext cx="11724665" cy="32964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81E60-0C99-42D9-8F2E-A87F34063E3E}">
      <dsp:nvSpPr>
        <dsp:cNvPr id="0" name=""/>
        <dsp:cNvSpPr/>
      </dsp:nvSpPr>
      <dsp:spPr>
        <a:xfrm>
          <a:off x="0" y="0"/>
          <a:ext cx="11757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71BBE-D9E0-4BBD-A8D0-53B94E2BCFA1}">
      <dsp:nvSpPr>
        <dsp:cNvPr id="0" name=""/>
        <dsp:cNvSpPr/>
      </dsp:nvSpPr>
      <dsp:spPr>
        <a:xfrm>
          <a:off x="0" y="0"/>
          <a:ext cx="2822180" cy="4613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Агрессивное поведение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в интернете (</a:t>
          </a:r>
          <a:r>
            <a:rPr lang="ru-RU" sz="2400" b="1" kern="1200" dirty="0" err="1"/>
            <a:t>кибербуллинг</a:t>
          </a:r>
          <a:r>
            <a:rPr lang="ru-RU" sz="2400" b="1" kern="1200" dirty="0"/>
            <a:t>)</a:t>
          </a:r>
          <a:endParaRPr lang="ru-RU" sz="2400" kern="1200" dirty="0"/>
        </a:p>
      </dsp:txBody>
      <dsp:txXfrm>
        <a:off x="0" y="0"/>
        <a:ext cx="2822180" cy="4613381"/>
      </dsp:txXfrm>
    </dsp:sp>
    <dsp:sp modelId="{C594B899-E8ED-4172-A279-625644A5E7C8}">
      <dsp:nvSpPr>
        <dsp:cNvPr id="0" name=""/>
        <dsp:cNvSpPr/>
      </dsp:nvSpPr>
      <dsp:spPr>
        <a:xfrm>
          <a:off x="2989584" y="118488"/>
          <a:ext cx="8760792" cy="117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Чаще всего встречается в социальных сетях (</a:t>
          </a:r>
          <a:r>
            <a:rPr lang="ru-RU" sz="2400" kern="1200" dirty="0" err="1"/>
            <a:t>Вконтакте</a:t>
          </a:r>
          <a:r>
            <a:rPr lang="ru-RU" sz="2400" b="0" i="0" u="none" kern="1200" dirty="0"/>
            <a:t>, </a:t>
          </a:r>
          <a:r>
            <a:rPr lang="en-US" sz="2400" b="0" i="0" u="none" kern="1200" dirty="0" err="1"/>
            <a:t>Youtube</a:t>
          </a:r>
          <a:r>
            <a:rPr lang="en-US" sz="2400" b="0" i="0" u="none" kern="1200" dirty="0"/>
            <a:t>, Telegram</a:t>
          </a:r>
          <a:r>
            <a:rPr lang="en-US" sz="2400" kern="1200" dirty="0"/>
            <a:t> </a:t>
          </a:r>
          <a:r>
            <a:rPr lang="ru-RU" sz="2400" kern="1200" dirty="0"/>
            <a:t>и т.д.)</a:t>
          </a:r>
        </a:p>
      </dsp:txBody>
      <dsp:txXfrm>
        <a:off x="2989584" y="118488"/>
        <a:ext cx="8760792" cy="1171303"/>
      </dsp:txXfrm>
    </dsp:sp>
    <dsp:sp modelId="{614FF0DB-80F3-4E91-BB23-174CD59BE230}">
      <dsp:nvSpPr>
        <dsp:cNvPr id="0" name=""/>
        <dsp:cNvSpPr/>
      </dsp:nvSpPr>
      <dsp:spPr>
        <a:xfrm>
          <a:off x="2822180" y="1289791"/>
          <a:ext cx="8928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16908-5CA2-4F47-A78F-83F401040859}">
      <dsp:nvSpPr>
        <dsp:cNvPr id="0" name=""/>
        <dsp:cNvSpPr/>
      </dsp:nvSpPr>
      <dsp:spPr>
        <a:xfrm>
          <a:off x="2989584" y="1408279"/>
          <a:ext cx="8760792" cy="1841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Часто проявляется в сообществах </a:t>
          </a:r>
          <a:r>
            <a:rPr lang="ru-RU" sz="2400" kern="1200" dirty="0" err="1"/>
            <a:t>Вконтакте</a:t>
          </a:r>
          <a:r>
            <a:rPr lang="ru-RU" sz="2400" kern="1200" dirty="0"/>
            <a:t>, названных по типу «Подслушано …» (где «…» - номер </a:t>
          </a:r>
          <a:r>
            <a:rPr lang="ru-RU" sz="2400" b="0" i="0" u="none" kern="1200" dirty="0"/>
            <a:t>и/или название образовательной организации</a:t>
          </a:r>
          <a:r>
            <a:rPr lang="ru-RU" sz="2400" kern="1200" dirty="0"/>
            <a:t>) и других сообществах, в которых фигурирует номер </a:t>
          </a:r>
          <a:r>
            <a:rPr lang="ru-RU" sz="2400" b="0" i="0" u="none" kern="1200" dirty="0"/>
            <a:t>и/или название образовательной организации</a:t>
          </a:r>
          <a:r>
            <a:rPr lang="ru-RU" sz="2400" kern="1200" dirty="0"/>
            <a:t>.</a:t>
          </a:r>
        </a:p>
      </dsp:txBody>
      <dsp:txXfrm>
        <a:off x="2989584" y="1408279"/>
        <a:ext cx="8760792" cy="1841449"/>
      </dsp:txXfrm>
    </dsp:sp>
    <dsp:sp modelId="{75DC229F-0B98-4FF4-9D8B-96A3EBB0A01C}">
      <dsp:nvSpPr>
        <dsp:cNvPr id="0" name=""/>
        <dsp:cNvSpPr/>
      </dsp:nvSpPr>
      <dsp:spPr>
        <a:xfrm>
          <a:off x="2822180" y="3249729"/>
          <a:ext cx="8928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6BD98-1786-49B9-BBA4-577CAF7D7421}">
      <dsp:nvSpPr>
        <dsp:cNvPr id="0" name=""/>
        <dsp:cNvSpPr/>
      </dsp:nvSpPr>
      <dsp:spPr>
        <a:xfrm>
          <a:off x="2989584" y="3368217"/>
          <a:ext cx="8760792" cy="1121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Встречается на личных страничках обучающихся в комментариях под фотографиями, записями и т.д.</a:t>
          </a:r>
        </a:p>
      </dsp:txBody>
      <dsp:txXfrm>
        <a:off x="2989584" y="3368217"/>
        <a:ext cx="8760792" cy="1121751"/>
      </dsp:txXfrm>
    </dsp:sp>
    <dsp:sp modelId="{1A4E451E-D974-4179-9871-979C918BD52F}">
      <dsp:nvSpPr>
        <dsp:cNvPr id="0" name=""/>
        <dsp:cNvSpPr/>
      </dsp:nvSpPr>
      <dsp:spPr>
        <a:xfrm>
          <a:off x="2822180" y="4489969"/>
          <a:ext cx="8928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0C553-6AD2-44B5-8777-97F0F2BAC12B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E9DCF-58F3-4122-A14E-ADC9523BD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9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ситуации изменяющегося мира остро стоит проблема не просто ответа на возникающие проблемы и вызовы, но поиска мер их предупреждения, подготовки людей к ним. Необходимо отходить от устоявшейся парадигмы профилактики как устранения негативных факторов, когда человека готовят к безоблачному будущему. На данный момент такой прогноз выглядит довольно утопичным. Соответственно, необходимо признать, что более продуктивным представляется подход к профилактике как формированию ресурсов личности (а возможно и группы) для преодоления будущих, сейчас возможно даже не прогнозируемых трудностей.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E9DCF-58F3-4122-A14E-ADC9523BD18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образования и образовательные организации являются тем пространством, в котором могут эффективно достигаться цели первичного и вторичного уровней профилактики через реализацию следующих задач: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определение рисков негативного поведения обучающихся;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обсуждение каждого случая обучающегося группы риска и разработка индивидуальной профилактической программы;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реализация профилактической программы;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динамическое наблюдение и при необходимости корректировка профилактических программ.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Эффективная профилактика подразумевает командную работу специалистов с несовершеннолетними и  их семьями.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E9DCF-58F3-4122-A14E-ADC9523BD18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Навигатор профилактики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это инструмент, который содержит в себе обобщенные признаки различных видов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девиантного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поведения и общий алгоритм действий классного руководителя, иных педагогов и специалистов образовательных организаций. </a:t>
            </a:r>
          </a:p>
          <a:p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Предложенные в памятках алгоритмы действий педагогов и иных специалистов учитывают не только психологическую, психолого-педагогическую и социально-психологическую специфику поведенческих проблем, но также и правовой контекст в процессе реализации комплексной помощи детям и семьям.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E9DCF-58F3-4122-A14E-ADC9523BD18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E28EB-0CBE-475D-A926-6F37808E645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1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32D97C5D-A1B8-4177-B54C-D1D5359B1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83366DB-3B9F-4059-ACFD-2833D80E10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7C5D-A1B8-4177-B54C-D1D5359B1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66DB-3B9F-4059-ACFD-2833D80E10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7C5D-A1B8-4177-B54C-D1D5359B1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66DB-3B9F-4059-ACFD-2833D80E10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989E-B3B7-4E3D-B594-9472067966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C8F195-371E-4855-890E-507D28EE0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5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7C5D-A1B8-4177-B54C-D1D5359B1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66DB-3B9F-4059-ACFD-2833D80E10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7C5D-A1B8-4177-B54C-D1D5359B1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66DB-3B9F-4059-ACFD-2833D80E10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7C5D-A1B8-4177-B54C-D1D5359B1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66DB-3B9F-4059-ACFD-2833D80E10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D97C5D-A1B8-4177-B54C-D1D5359B1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3366DB-3B9F-4059-ACFD-2833D80E10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32D97C5D-A1B8-4177-B54C-D1D5359B1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A83366DB-3B9F-4059-ACFD-2833D80E10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7C5D-A1B8-4177-B54C-D1D5359B1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66DB-3B9F-4059-ACFD-2833D80E10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7C5D-A1B8-4177-B54C-D1D5359B1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66DB-3B9F-4059-ACFD-2833D80E10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7C5D-A1B8-4177-B54C-D1D5359B1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66DB-3B9F-4059-ACFD-2833D80E10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2D97C5D-A1B8-4177-B54C-D1D5359B17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83366DB-3B9F-4059-ACFD-2833D80E10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rvt@list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vk.com/id616637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4034" y="1333500"/>
            <a:ext cx="8072494" cy="1069965"/>
          </a:xfrm>
        </p:spPr>
        <p:txBody>
          <a:bodyPr>
            <a:noAutofit/>
          </a:bodyPr>
          <a:lstStyle/>
          <a:p>
            <a:r>
              <a:rPr lang="ru-RU" sz="4800" b="1" dirty="0"/>
              <a:t>Скрытое неблагополучие. </a:t>
            </a:r>
            <a:br>
              <a:rPr lang="ru-RU" sz="4800" b="1" dirty="0"/>
            </a:br>
            <a:r>
              <a:rPr lang="ru-RU" sz="4800" b="1" dirty="0"/>
              <a:t>Заметить и помочь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6714" y="4562119"/>
            <a:ext cx="2765352" cy="98122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Педагог-психолог</a:t>
            </a:r>
          </a:p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Травкина И.В.</a:t>
            </a:r>
          </a:p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МБОУ - Лицей № 2</a:t>
            </a:r>
          </a:p>
        </p:txBody>
      </p:sp>
    </p:spTree>
    <p:extLst>
      <p:ext uri="{BB962C8B-B14F-4D97-AF65-F5344CB8AC3E}">
        <p14:creationId xmlns:p14="http://schemas.microsoft.com/office/powerpoint/2010/main" val="260922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91F2989-098A-4E10-97EC-AA129EB1B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803852"/>
              </p:ext>
            </p:extLst>
          </p:nvPr>
        </p:nvGraphicFramePr>
        <p:xfrm>
          <a:off x="204138" y="1491344"/>
          <a:ext cx="11724665" cy="475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A1D1357-18C1-4CA1-5343-FED034E1B417}"/>
              </a:ext>
            </a:extLst>
          </p:cNvPr>
          <p:cNvSpPr txBox="1"/>
          <p:nvPr/>
        </p:nvSpPr>
        <p:spPr>
          <a:xfrm>
            <a:off x="180895" y="764967"/>
            <a:ext cx="931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rgbClr val="B80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Агрессивное поведение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92632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04827B7-D776-4C99-870B-D6290FBAA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781527"/>
              </p:ext>
            </p:extLst>
          </p:nvPr>
        </p:nvGraphicFramePr>
        <p:xfrm>
          <a:off x="197637" y="1775636"/>
          <a:ext cx="11757295" cy="461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F895261-AC28-DA3E-28D4-A24D5F199257}"/>
              </a:ext>
            </a:extLst>
          </p:cNvPr>
          <p:cNvSpPr txBox="1"/>
          <p:nvPr/>
        </p:nvSpPr>
        <p:spPr>
          <a:xfrm>
            <a:off x="180895" y="764967"/>
            <a:ext cx="931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rgbClr val="B80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Агрессивное поведение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84692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0C3E45C-25AD-4DE5-A3EC-4B2878CE8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205786"/>
              </p:ext>
            </p:extLst>
          </p:nvPr>
        </p:nvGraphicFramePr>
        <p:xfrm>
          <a:off x="281597" y="1236429"/>
          <a:ext cx="11665608" cy="5384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840BE5-7B74-EDC1-79BD-279293BD9E4A}"/>
              </a:ext>
            </a:extLst>
          </p:cNvPr>
          <p:cNvSpPr txBox="1"/>
          <p:nvPr/>
        </p:nvSpPr>
        <p:spPr>
          <a:xfrm>
            <a:off x="149336" y="666989"/>
            <a:ext cx="1166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B80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Алгоритмы действий в ситуации агрессивного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84091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D7E0B9A-8D8B-4E43-8CBB-D253DF6EF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221034"/>
              </p:ext>
            </p:extLst>
          </p:nvPr>
        </p:nvGraphicFramePr>
        <p:xfrm>
          <a:off x="263241" y="993182"/>
          <a:ext cx="11567298" cy="564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FC9CFA8-F92E-A99F-3E1C-AAB68D191649}"/>
              </a:ext>
            </a:extLst>
          </p:cNvPr>
          <p:cNvSpPr txBox="1"/>
          <p:nvPr/>
        </p:nvSpPr>
        <p:spPr>
          <a:xfrm>
            <a:off x="149336" y="531517"/>
            <a:ext cx="1166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B80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Алгоритмы действий в ситуации агрессивного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90118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Травкина Ирина Вячеславовна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11024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Тел. 8(919)0750852</a:t>
            </a:r>
          </a:p>
          <a:p>
            <a:r>
              <a:rPr lang="en-US" dirty="0">
                <a:hlinkClick r:id="rId3"/>
              </a:rPr>
              <a:t>Irvt@list.ru</a:t>
            </a:r>
            <a:endParaRPr lang="en-US" dirty="0"/>
          </a:p>
          <a:p>
            <a:r>
              <a:rPr lang="en-US" dirty="0">
                <a:hlinkClick r:id="rId4"/>
              </a:rPr>
              <a:t>https://vk.com/id6166379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17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15CB060-E437-40E4-A82E-F9E00A779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456285"/>
              </p:ext>
            </p:extLst>
          </p:nvPr>
        </p:nvGraphicFramePr>
        <p:xfrm>
          <a:off x="337624" y="1436914"/>
          <a:ext cx="5660405" cy="461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Объект 1">
            <a:extLst>
              <a:ext uri="{FF2B5EF4-FFF2-40B4-BE49-F238E27FC236}">
                <a16:creationId xmlns:a16="http://schemas.microsoft.com/office/drawing/2014/main" id="{1ADF6998-2279-41FB-AFA3-05DD35F35E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432137"/>
              </p:ext>
            </p:extLst>
          </p:nvPr>
        </p:nvGraphicFramePr>
        <p:xfrm>
          <a:off x="6172200" y="1143000"/>
          <a:ext cx="6019800" cy="490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3640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CC9FEAA-4265-4B80-B742-65CC7D77E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637969"/>
              </p:ext>
            </p:extLst>
          </p:nvPr>
        </p:nvGraphicFramePr>
        <p:xfrm>
          <a:off x="263196" y="900332"/>
          <a:ext cx="11665608" cy="486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270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3">
            <a:extLst>
              <a:ext uri="{FF2B5EF4-FFF2-40B4-BE49-F238E27FC236}">
                <a16:creationId xmlns:a16="http://schemas.microsoft.com/office/drawing/2014/main" id="{C75D9CAC-A2D6-4B39-861E-492B7078B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23156"/>
              </p:ext>
            </p:extLst>
          </p:nvPr>
        </p:nvGraphicFramePr>
        <p:xfrm>
          <a:off x="426020" y="2198914"/>
          <a:ext cx="7259294" cy="422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0BA759A-D3DF-4C8B-9D4E-453B26854D14}"/>
              </a:ext>
            </a:extLst>
          </p:cNvPr>
          <p:cNvSpPr txBox="1"/>
          <p:nvPr/>
        </p:nvSpPr>
        <p:spPr>
          <a:xfrm>
            <a:off x="219653" y="1037639"/>
            <a:ext cx="11665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НЕОБХОДИМО ДЕЛАТЬ В ХОДЕ ПРОФИЛАКТИЧЕСКОЙ ДЕЯТЕЛЬНОСТИ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B7CAA150-A23F-48FC-B698-6AE93D2998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40899" y="2492829"/>
            <a:ext cx="3527762" cy="3528852"/>
            <a:chOff x="6364" y="1849"/>
            <a:chExt cx="4296" cy="4296"/>
          </a:xfrm>
        </p:grpSpPr>
        <p:sp>
          <p:nvSpPr>
            <p:cNvPr id="16" name="AutoShape 14">
              <a:extLst>
                <a:ext uri="{FF2B5EF4-FFF2-40B4-BE49-F238E27FC236}">
                  <a16:creationId xmlns:a16="http://schemas.microsoft.com/office/drawing/2014/main" id="{72C8ED61-325D-4701-9507-8BE58CA074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64" y="1849"/>
              <a:ext cx="4296" cy="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1EA5B617-0F0D-4580-B5DD-E0A2AF48FB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4" y="1849"/>
              <a:ext cx="4252" cy="4252"/>
              <a:chOff x="5936" y="1781"/>
              <a:chExt cx="4252" cy="4252"/>
            </a:xfrm>
          </p:grpSpPr>
          <p:sp>
            <p:nvSpPr>
              <p:cNvPr id="23" name="Oval 13">
                <a:extLst>
                  <a:ext uri="{FF2B5EF4-FFF2-40B4-BE49-F238E27FC236}">
                    <a16:creationId xmlns:a16="http://schemas.microsoft.com/office/drawing/2014/main" id="{AC08C727-DB6C-43FD-8366-B53844AAF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6" y="1781"/>
                <a:ext cx="4252" cy="425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ru-RU" altLang="ru-RU" sz="1350">
                  <a:latin typeface="Cambria" panose="02040503050406030204" pitchFamily="18" charset="0"/>
                </a:endParaRPr>
              </a:p>
            </p:txBody>
          </p:sp>
          <p:sp>
            <p:nvSpPr>
              <p:cNvPr id="24" name="Line 12">
                <a:extLst>
                  <a:ext uri="{FF2B5EF4-FFF2-40B4-BE49-F238E27FC236}">
                    <a16:creationId xmlns:a16="http://schemas.microsoft.com/office/drawing/2014/main" id="{E1607B77-2FCA-4841-BD2F-2C881AD9D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3" y="1781"/>
                <a:ext cx="1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25" name="Line 11">
                <a:extLst>
                  <a:ext uri="{FF2B5EF4-FFF2-40B4-BE49-F238E27FC236}">
                    <a16:creationId xmlns:a16="http://schemas.microsoft.com/office/drawing/2014/main" id="{2828A2D0-981A-419D-9789-3D740C459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36" y="3941"/>
                <a:ext cx="21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26" name="Line 10">
                <a:extLst>
                  <a:ext uri="{FF2B5EF4-FFF2-40B4-BE49-F238E27FC236}">
                    <a16:creationId xmlns:a16="http://schemas.microsoft.com/office/drawing/2014/main" id="{571C4AF4-B33E-4D0B-9DE3-0C5EE7308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" y="2681"/>
                <a:ext cx="1710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27" name="Line 9">
                <a:extLst>
                  <a:ext uri="{FF2B5EF4-FFF2-40B4-BE49-F238E27FC236}">
                    <a16:creationId xmlns:a16="http://schemas.microsoft.com/office/drawing/2014/main" id="{2AFDAAAA-FF25-4A9B-8C11-78B19259E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7" y="3941"/>
                <a:ext cx="629" cy="19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28" name="Line 8">
                <a:extLst>
                  <a:ext uri="{FF2B5EF4-FFF2-40B4-BE49-F238E27FC236}">
                    <a16:creationId xmlns:a16="http://schemas.microsoft.com/office/drawing/2014/main" id="{0B356D85-47AE-4C63-A88E-91CECF7EB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16" y="3941"/>
                <a:ext cx="1080" cy="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</p:grpSp>
        <p:sp>
          <p:nvSpPr>
            <p:cNvPr id="18" name="WordArt 6">
              <a:extLst>
                <a:ext uri="{FF2B5EF4-FFF2-40B4-BE49-F238E27FC236}">
                  <a16:creationId xmlns:a16="http://schemas.microsoft.com/office/drawing/2014/main" id="{1E9F08EC-66F5-4640-8746-0D885D06B08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825090">
              <a:off x="6933" y="2764"/>
              <a:ext cx="1298" cy="41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СЕМЬЯ</a:t>
              </a:r>
            </a:p>
          </p:txBody>
        </p:sp>
        <p:sp>
          <p:nvSpPr>
            <p:cNvPr id="19" name="WordArt 5">
              <a:extLst>
                <a:ext uri="{FF2B5EF4-FFF2-40B4-BE49-F238E27FC236}">
                  <a16:creationId xmlns:a16="http://schemas.microsoft.com/office/drawing/2014/main" id="{D3F75AB0-7C8E-46FF-A267-8153DD5F606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174268">
              <a:off x="8546" y="2591"/>
              <a:ext cx="1365" cy="36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ДРУЗЬЯ </a:t>
              </a:r>
            </a:p>
          </p:txBody>
        </p:sp>
        <p:sp>
          <p:nvSpPr>
            <p:cNvPr id="20" name="WordArt 4">
              <a:extLst>
                <a:ext uri="{FF2B5EF4-FFF2-40B4-BE49-F238E27FC236}">
                  <a16:creationId xmlns:a16="http://schemas.microsoft.com/office/drawing/2014/main" id="{78503D8A-6368-4532-8922-ADEC37D23A0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7368223">
              <a:off x="6105" y="4628"/>
              <a:ext cx="1868" cy="2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СПЕЦИАЛИСТЫ</a:t>
              </a:r>
            </a:p>
          </p:txBody>
        </p:sp>
        <p:sp>
          <p:nvSpPr>
            <p:cNvPr id="21" name="WordArt 3">
              <a:extLst>
                <a:ext uri="{FF2B5EF4-FFF2-40B4-BE49-F238E27FC236}">
                  <a16:creationId xmlns:a16="http://schemas.microsoft.com/office/drawing/2014/main" id="{905E73DA-2E19-4187-9DE1-BA8C520A540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6895671">
              <a:off x="8190" y="3811"/>
              <a:ext cx="2077" cy="8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15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ЗНАКОМЫЕ </a:t>
              </a:r>
            </a:p>
            <a:p>
              <a:pPr algn="ctr"/>
              <a:r>
                <a:rPr lang="ru-RU" sz="15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ИЗ КРИМИНАЛЬНОЙ </a:t>
              </a:r>
            </a:p>
            <a:p>
              <a:pPr algn="ctr"/>
              <a:r>
                <a:rPr lang="ru-RU" sz="15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СУБКУЛЬТУРЫ</a:t>
              </a:r>
            </a:p>
          </p:txBody>
        </p:sp>
        <p:sp>
          <p:nvSpPr>
            <p:cNvPr id="22" name="WordArt 2">
              <a:extLst>
                <a:ext uri="{FF2B5EF4-FFF2-40B4-BE49-F238E27FC236}">
                  <a16:creationId xmlns:a16="http://schemas.microsoft.com/office/drawing/2014/main" id="{34BB588F-BD28-46DA-8B85-E5CA814D1DB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0456556">
              <a:off x="7804" y="5178"/>
              <a:ext cx="1092" cy="6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21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ДРУГИЕ</a:t>
              </a:r>
            </a:p>
          </p:txBody>
        </p:sp>
      </p:grpSp>
      <p:sp>
        <p:nvSpPr>
          <p:cNvPr id="5" name="Овал 4">
            <a:extLst>
              <a:ext uri="{FF2B5EF4-FFF2-40B4-BE49-F238E27FC236}">
                <a16:creationId xmlns:a16="http://schemas.microsoft.com/office/drawing/2014/main" id="{DE07243B-7B08-47B6-8651-EDA3D5582510}"/>
              </a:ext>
            </a:extLst>
          </p:cNvPr>
          <p:cNvSpPr/>
          <p:nvPr/>
        </p:nvSpPr>
        <p:spPr>
          <a:xfrm>
            <a:off x="9208842" y="3513850"/>
            <a:ext cx="1491852" cy="141446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25" b="1" dirty="0">
                <a:solidFill>
                  <a:srgbClr val="FF0000"/>
                </a:solidFill>
              </a:rPr>
              <a:t>РЕБЕНОК</a:t>
            </a:r>
          </a:p>
        </p:txBody>
      </p:sp>
    </p:spTree>
    <p:extLst>
      <p:ext uri="{BB962C8B-B14F-4D97-AF65-F5344CB8AC3E}">
        <p14:creationId xmlns:p14="http://schemas.microsoft.com/office/powerpoint/2010/main" val="66336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9E251C-8CB3-4996-B1CB-CBE3A8E3A28E}"/>
              </a:ext>
            </a:extLst>
          </p:cNvPr>
          <p:cNvSpPr txBox="1"/>
          <p:nvPr/>
        </p:nvSpPr>
        <p:spPr>
          <a:xfrm>
            <a:off x="261486" y="712765"/>
            <a:ext cx="9319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Навигатор профилактики: </a:t>
            </a:r>
            <a:endParaRPr lang="ru-RU" sz="2000" dirty="0"/>
          </a:p>
          <a:p>
            <a:r>
              <a:rPr lang="ru-RU" sz="2000" b="1" dirty="0"/>
              <a:t>психологические индикаторы отклоняющегося поведения</a:t>
            </a:r>
            <a:endParaRPr lang="ru-RU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A8F6253-E65B-49D2-A3BD-D45A80B46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36986"/>
              </p:ext>
            </p:extLst>
          </p:nvPr>
        </p:nvGraphicFramePr>
        <p:xfrm>
          <a:off x="7130143" y="1875218"/>
          <a:ext cx="4691743" cy="395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FD6ADD-8AEC-6A95-8338-C43CA12D975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114" y="1420651"/>
            <a:ext cx="6435006" cy="520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49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72" y="555171"/>
            <a:ext cx="10972800" cy="1066800"/>
          </a:xfrm>
        </p:spPr>
        <p:txBody>
          <a:bodyPr/>
          <a:lstStyle/>
          <a:p>
            <a:r>
              <a:rPr lang="ru-RU" dirty="0"/>
              <a:t>Кейс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53067"/>
            <a:ext cx="10972800" cy="5401733"/>
          </a:xfrm>
        </p:spPr>
        <p:txBody>
          <a:bodyPr>
            <a:normAutofit/>
          </a:bodyPr>
          <a:lstStyle/>
          <a:p>
            <a:r>
              <a:rPr lang="ru-RU" sz="1600" dirty="0"/>
              <a:t>В 7 классе учится мальчик Миша 13 лет, который регулярно дерется с одноклассниками на переменах, проявляет упрямство, негативизм, протестное поведение на уроках у разных педагогов (отказывается занять свое место согласно рассадки, участвовать в выполнении учебных заданий, часто спорит). </a:t>
            </a:r>
          </a:p>
          <a:p>
            <a:r>
              <a:rPr lang="ru-RU" sz="1600" dirty="0"/>
              <a:t>Разговор с родителями мальчика не приводит к ощутимым результатам. Родители придерживаются позиции, что сын дома ведет себя хорошо, другие дети наговаривают или сами провоцируют, и именно учитель должен воспитывать ребенка, если у него с ним трудности. Мальчик занимается в секции борьбы. Отец придерживается мнения, что мужчина должен уметь «постоять за себя» и «поставить обидчика на место».</a:t>
            </a:r>
          </a:p>
          <a:p>
            <a:r>
              <a:rPr lang="ru-RU" sz="1600" dirty="0"/>
              <a:t>Одноклассники осуждают поведение Миши. Активно доказывают ему, что он не прав, вслух комментируют его действия и высказывают недовольство затянувшимся спором во время урока. На перемене вступают в противоборство. Однажды наушники Миши оказываются в туалете. Общаясь в </a:t>
            </a:r>
            <a:r>
              <a:rPr lang="ru-RU" sz="1600" dirty="0" err="1"/>
              <a:t>мессенджере</a:t>
            </a:r>
            <a:r>
              <a:rPr lang="ru-RU" sz="1600" dirty="0"/>
              <a:t>, создают группу, которую называют «</a:t>
            </a:r>
            <a:r>
              <a:rPr lang="ru-RU" sz="1600" dirty="0" err="1"/>
              <a:t>Буллинг</a:t>
            </a:r>
            <a:r>
              <a:rPr lang="ru-RU" sz="1600" dirty="0"/>
              <a:t> Миши», где допускают грубые шутки и оскорбления. Однако вскоре кто-то останавливается, указывает на недопустимость такого общения, группа удаляется.</a:t>
            </a:r>
          </a:p>
          <a:p>
            <a:r>
              <a:rPr lang="ru-RU" sz="1600" dirty="0"/>
              <a:t>Классный руководитель регулярно проводит беседы со всеми участниками конфликтных ситуаций (групповые и индивидуальные), предупреждает о возможных последствиях, информирует о правилах поведения в школе, общения в социальных сетях, как преподаватель литературы использует материал литературных произведений для активизации морального чувства, формирования правильного выбора. Работает с классным коллективом, организуя экскурсии, мероприятия, в которых Миша участия не принимает. Вместе с тем, отмечает, что «устал от этого ребенка» и «понимает, почему  дети так на него реагируют»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3552662"/>
          </a:xfrm>
        </p:spPr>
        <p:txBody>
          <a:bodyPr/>
          <a:lstStyle/>
          <a:p>
            <a:r>
              <a:rPr lang="ru-RU" dirty="0"/>
              <a:t>Определите вид отклоняющегося поведения. Индикаторы?</a:t>
            </a:r>
          </a:p>
          <a:p>
            <a:r>
              <a:rPr lang="ru-RU" dirty="0"/>
              <a:t>Рекомендации для ребенка, классного руководителя, других специалистов, родителей.</a:t>
            </a:r>
          </a:p>
          <a:p>
            <a:r>
              <a:rPr lang="ru-RU" dirty="0"/>
              <a:t>Опишите Ваши профессиональные действия.</a:t>
            </a:r>
          </a:p>
          <a:p>
            <a:r>
              <a:rPr lang="ru-RU" dirty="0"/>
              <a:t>Возможности межведомственного взаимодействия в ходе профилактической работы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6F91D2C-0FA6-47F7-8C7F-9B2FEC243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855482"/>
              </p:ext>
            </p:extLst>
          </p:nvPr>
        </p:nvGraphicFramePr>
        <p:xfrm>
          <a:off x="3521496" y="1762738"/>
          <a:ext cx="8340422" cy="420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C1094B5C-D1A2-4112-8DAC-8FAE99689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5" y="1703613"/>
            <a:ext cx="3082148" cy="205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C066FC-B682-4EF1-92E6-6E179EAFC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5" y="3852323"/>
            <a:ext cx="3082148" cy="248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EDF00-51F2-CACB-F4CB-DB4111110E70}"/>
              </a:ext>
            </a:extLst>
          </p:cNvPr>
          <p:cNvSpPr txBox="1"/>
          <p:nvPr/>
        </p:nvSpPr>
        <p:spPr>
          <a:xfrm>
            <a:off x="180895" y="764967"/>
            <a:ext cx="931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rgbClr val="B80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Агрессивное поведение </a:t>
            </a:r>
          </a:p>
        </p:txBody>
      </p:sp>
    </p:spTree>
    <p:extLst>
      <p:ext uri="{BB962C8B-B14F-4D97-AF65-F5344CB8AC3E}">
        <p14:creationId xmlns:p14="http://schemas.microsoft.com/office/powerpoint/2010/main" val="215017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9BF4B9A-21FF-4F6F-88FC-7A2B6122E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911002"/>
              </p:ext>
            </p:extLst>
          </p:nvPr>
        </p:nvGraphicFramePr>
        <p:xfrm>
          <a:off x="4192073" y="1288187"/>
          <a:ext cx="7619061" cy="508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>
            <a:extLst>
              <a:ext uri="{FF2B5EF4-FFF2-40B4-BE49-F238E27FC236}">
                <a16:creationId xmlns:a16="http://schemas.microsoft.com/office/drawing/2014/main" id="{0ECFEC1E-72DF-45C6-B3EF-25C8FCFA7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2" y="1565186"/>
            <a:ext cx="3794004" cy="213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64FE7B7B-0412-49A5-A6FB-74A6390B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3" y="3803995"/>
            <a:ext cx="3772463" cy="251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B88207-3953-0323-1E2C-2E76D83A8DE3}"/>
              </a:ext>
            </a:extLst>
          </p:cNvPr>
          <p:cNvSpPr txBox="1"/>
          <p:nvPr/>
        </p:nvSpPr>
        <p:spPr>
          <a:xfrm>
            <a:off x="180895" y="764967"/>
            <a:ext cx="931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rgbClr val="B80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Агрессивное поведение </a:t>
            </a:r>
          </a:p>
        </p:txBody>
      </p:sp>
    </p:spTree>
    <p:extLst>
      <p:ext uri="{BB962C8B-B14F-4D97-AF65-F5344CB8AC3E}">
        <p14:creationId xmlns:p14="http://schemas.microsoft.com/office/powerpoint/2010/main" val="4188720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1551</Words>
  <Application>Microsoft Office PowerPoint</Application>
  <PresentationFormat>Широкоэкранный</PresentationFormat>
  <Paragraphs>129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Georgia</vt:lpstr>
      <vt:lpstr>Trebuchet MS</vt:lpstr>
      <vt:lpstr>Wingdings 2</vt:lpstr>
      <vt:lpstr>Городская</vt:lpstr>
      <vt:lpstr>Скрытое неблагополучие.  Заметить и помочь</vt:lpstr>
      <vt:lpstr>Презентация PowerPoint</vt:lpstr>
      <vt:lpstr>Презентация PowerPoint</vt:lpstr>
      <vt:lpstr>Презентация PowerPoint</vt:lpstr>
      <vt:lpstr>Презентация PowerPoint</vt:lpstr>
      <vt:lpstr>Кейс</vt:lpstr>
      <vt:lpstr>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Травкина Ирина Вячеславовна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угроз психологической безопасности детей и подростков</dc:title>
  <dc:creator>Травкин Кирилл Игоревич</dc:creator>
  <cp:lastModifiedBy>HP</cp:lastModifiedBy>
  <cp:revision>54</cp:revision>
  <dcterms:created xsi:type="dcterms:W3CDTF">2021-10-31T15:24:27Z</dcterms:created>
  <dcterms:modified xsi:type="dcterms:W3CDTF">2024-02-19T19:37:45Z</dcterms:modified>
</cp:coreProperties>
</file>