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24"/>
  </p:notesMasterIdLst>
  <p:sldIdLst>
    <p:sldId id="286" r:id="rId3"/>
    <p:sldId id="273" r:id="rId4"/>
    <p:sldId id="268" r:id="rId5"/>
    <p:sldId id="271" r:id="rId6"/>
    <p:sldId id="270" r:id="rId7"/>
    <p:sldId id="278" r:id="rId8"/>
    <p:sldId id="279" r:id="rId9"/>
    <p:sldId id="280" r:id="rId10"/>
    <p:sldId id="281" r:id="rId11"/>
    <p:sldId id="282" r:id="rId12"/>
    <p:sldId id="259" r:id="rId13"/>
    <p:sldId id="257" r:id="rId14"/>
    <p:sldId id="274" r:id="rId15"/>
    <p:sldId id="275" r:id="rId16"/>
    <p:sldId id="276" r:id="rId17"/>
    <p:sldId id="277" r:id="rId18"/>
    <p:sldId id="284" r:id="rId19"/>
    <p:sldId id="285" r:id="rId20"/>
    <p:sldId id="258" r:id="rId21"/>
    <p:sldId id="272" r:id="rId22"/>
    <p:sldId id="260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702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7F3A8C-6298-43D8-BAFF-AA5CDEA7A6DD}" type="datetimeFigureOut">
              <a:rPr lang="ru-RU" smtClean="0"/>
              <a:pPr/>
              <a:t>05.11.2025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25F735-82E3-4418-BC75-E91D4A72CA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81577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25F735-82E3-4418-BC75-E91D4A72CA4D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2018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1104840" y="365040"/>
            <a:ext cx="8053200" cy="9172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1104840" y="365040"/>
            <a:ext cx="8053200" cy="9172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1104840" y="365040"/>
            <a:ext cx="8053200" cy="9172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37" name="Рисунок 36"/>
          <p:cNvPicPr/>
          <p:nvPr/>
        </p:nvPicPr>
        <p:blipFill>
          <a:blip r:embed="rId2" cstate="print"/>
          <a:stretch/>
        </p:blipFill>
        <p:spPr>
          <a:xfrm>
            <a:off x="3368880" y="1825560"/>
            <a:ext cx="5452920" cy="4350960"/>
          </a:xfrm>
          <a:prstGeom prst="rect">
            <a:avLst/>
          </a:prstGeom>
          <a:ln>
            <a:noFill/>
          </a:ln>
        </p:spPr>
      </p:pic>
      <p:pic>
        <p:nvPicPr>
          <p:cNvPr id="38" name="Рисунок 37"/>
          <p:cNvPicPr/>
          <p:nvPr/>
        </p:nvPicPr>
        <p:blipFill>
          <a:blip r:embed="rId2" cstate="print"/>
          <a:stretch/>
        </p:blipFill>
        <p:spPr>
          <a:xfrm>
            <a:off x="3368880" y="1825560"/>
            <a:ext cx="5452920" cy="43509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1104840" y="365040"/>
            <a:ext cx="8053200" cy="9172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45" name="PlaceHolder 2"/>
          <p:cNvSpPr>
            <a:spLocks noGrp="1"/>
          </p:cNvSpPr>
          <p:nvPr>
            <p:ph type="subTitle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1104840" y="365040"/>
            <a:ext cx="8053200" cy="9172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47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1104840" y="365040"/>
            <a:ext cx="8053200" cy="9172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0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1104840" y="365040"/>
            <a:ext cx="8053200" cy="9172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subTitle"/>
          </p:nvPr>
        </p:nvSpPr>
        <p:spPr>
          <a:xfrm>
            <a:off x="1104840" y="365040"/>
            <a:ext cx="8053200" cy="42534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1104840" y="365040"/>
            <a:ext cx="8053200" cy="9172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1104840" y="365040"/>
            <a:ext cx="8053200" cy="9172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1104840" y="365040"/>
            <a:ext cx="8053200" cy="9172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1104840" y="365040"/>
            <a:ext cx="8053200" cy="9172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4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1104840" y="365040"/>
            <a:ext cx="8053200" cy="9172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1104840" y="365040"/>
            <a:ext cx="8053200" cy="9172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1" name="PlaceHolder 4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2" name="PlaceHolder 5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1104840" y="365040"/>
            <a:ext cx="8053200" cy="9172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76" name="Рисунок 75"/>
          <p:cNvPicPr/>
          <p:nvPr/>
        </p:nvPicPr>
        <p:blipFill>
          <a:blip r:embed="rId2" cstate="print"/>
          <a:stretch/>
        </p:blipFill>
        <p:spPr>
          <a:xfrm>
            <a:off x="3368880" y="1825560"/>
            <a:ext cx="5452920" cy="4350960"/>
          </a:xfrm>
          <a:prstGeom prst="rect">
            <a:avLst/>
          </a:prstGeom>
          <a:ln>
            <a:noFill/>
          </a:ln>
        </p:spPr>
      </p:pic>
      <p:pic>
        <p:nvPicPr>
          <p:cNvPr id="77" name="Рисунок 76"/>
          <p:cNvPicPr/>
          <p:nvPr/>
        </p:nvPicPr>
        <p:blipFill>
          <a:blip r:embed="rId2" cstate="print"/>
          <a:stretch/>
        </p:blipFill>
        <p:spPr>
          <a:xfrm>
            <a:off x="3368880" y="1825560"/>
            <a:ext cx="5452920" cy="43509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1104840" y="365040"/>
            <a:ext cx="8053200" cy="9172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1104840" y="365040"/>
            <a:ext cx="8053200" cy="9172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1104840" y="365040"/>
            <a:ext cx="8053200" cy="9172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1104840" y="365040"/>
            <a:ext cx="8053200" cy="42534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1104840" y="365040"/>
            <a:ext cx="8053200" cy="9172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1104840" y="365040"/>
            <a:ext cx="8053200" cy="9172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1104840" y="365040"/>
            <a:ext cx="8053200" cy="91728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stomShape 1"/>
          <p:cNvSpPr/>
          <p:nvPr/>
        </p:nvSpPr>
        <p:spPr>
          <a:xfrm rot="18919200">
            <a:off x="-547560" y="792360"/>
            <a:ext cx="1846440" cy="768240"/>
          </a:xfrm>
          <a:custGeom>
            <a:avLst/>
            <a:gdLst/>
            <a:ahLst/>
            <a:cxnLst/>
            <a:rect l="0" t="0" r="r" b="b"/>
            <a:pathLst>
              <a:path w="21601" h="21601">
                <a:moveTo>
                  <a:pt x="0" y="21600"/>
                </a:moveTo>
                <a:lnTo>
                  <a:pt x="9017" y="0"/>
                </a:lnTo>
                <a:lnTo>
                  <a:pt x="21600" y="0"/>
                </a:lnTo>
                <a:lnTo>
                  <a:pt x="12583" y="21600"/>
                </a:lnTo>
              </a:path>
            </a:pathLst>
          </a:cu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ru-RU"/>
          </a:p>
        </p:txBody>
      </p:sp>
      <p:pic>
        <p:nvPicPr>
          <p:cNvPr id="6" name="Рисунок 9"/>
          <p:cNvPicPr/>
          <p:nvPr/>
        </p:nvPicPr>
        <p:blipFill>
          <a:blip r:embed="rId14" cstate="print"/>
          <a:stretch/>
        </p:blipFill>
        <p:spPr>
          <a:xfrm>
            <a:off x="10190520" y="258840"/>
            <a:ext cx="1675440" cy="626400"/>
          </a:xfrm>
          <a:prstGeom prst="rect">
            <a:avLst/>
          </a:prstGeom>
          <a:ln w="12600">
            <a:noFill/>
          </a:ln>
        </p:spPr>
      </p:pic>
      <p:sp>
        <p:nvSpPr>
          <p:cNvPr id="2" name="PlaceHolder 2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45720" tIns="45000" rIns="45720" bIns="45000" anchor="b"/>
          <a:lstStyle/>
          <a:p>
            <a:pPr algn="ctr">
              <a:lnSpc>
                <a:spcPct val="100000"/>
              </a:lnSpc>
            </a:pPr>
            <a:r>
              <a:rPr lang="en-US" sz="6000" b="1" strike="noStrike">
                <a:solidFill>
                  <a:srgbClr val="333E48"/>
                </a:solidFill>
                <a:latin typeface="Arial"/>
                <a:ea typeface="Arial"/>
              </a:rPr>
              <a:t>Click to edit the title text formatТекст заголовка</a:t>
            </a:r>
            <a:endParaRPr/>
          </a:p>
        </p:txBody>
      </p:sp>
      <p:sp>
        <p:nvSpPr>
          <p:cNvPr id="3" name="PlaceHolder 3"/>
          <p:cNvSpPr>
            <a:spLocks noGrp="1"/>
          </p:cNvSpPr>
          <p:nvPr>
            <p:ph type="body"/>
          </p:nvPr>
        </p:nvSpPr>
        <p:spPr>
          <a:xfrm>
            <a:off x="1523880" y="3602160"/>
            <a:ext cx="9143640" cy="1655280"/>
          </a:xfrm>
          <a:prstGeom prst="rect">
            <a:avLst/>
          </a:prstGeom>
        </p:spPr>
        <p:txBody>
          <a:bodyPr lIns="45720" tIns="45000" rIns="45720" bIns="45000"/>
          <a:lstStyle/>
          <a:p>
            <a:pPr>
              <a:buSzPct val="45000"/>
              <a:buFont typeface="StarSymbol"/>
              <a:buChar char=""/>
            </a:pPr>
            <a:r>
              <a:rPr lang="en-US" sz="2400" strike="noStrike">
                <a:solidFill>
                  <a:srgbClr val="333E48"/>
                </a:solidFill>
                <a:latin typeface="Arial"/>
                <a:ea typeface="Arial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n-US" sz="2400" strike="noStrike">
                <a:solidFill>
                  <a:srgbClr val="333E48"/>
                </a:solidFill>
                <a:latin typeface="Arial"/>
                <a:ea typeface="Arial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en-US" sz="2400" strike="noStrike">
                <a:solidFill>
                  <a:srgbClr val="333E48"/>
                </a:solidFill>
                <a:latin typeface="Arial"/>
                <a:ea typeface="Arial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en-US" sz="2400" strike="noStrike">
                <a:solidFill>
                  <a:srgbClr val="333E48"/>
                </a:solidFill>
                <a:latin typeface="Arial"/>
                <a:ea typeface="Arial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en-US" sz="2400" strike="noStrike">
                <a:solidFill>
                  <a:srgbClr val="333E48"/>
                </a:solidFill>
                <a:latin typeface="Arial"/>
                <a:ea typeface="Arial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en-US" sz="2400" strike="noStrike">
                <a:solidFill>
                  <a:srgbClr val="333E48"/>
                </a:solidFill>
                <a:latin typeface="Arial"/>
                <a:ea typeface="Arial"/>
              </a:rPr>
              <a:t>Sixth Outline Level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2400" strike="noStrike">
                <a:solidFill>
                  <a:srgbClr val="333E48"/>
                </a:solidFill>
                <a:latin typeface="Arial"/>
                <a:ea typeface="Arial"/>
              </a:rPr>
              <a:t>Seventh Outline LevelУровень текста 1</a:t>
            </a:r>
            <a:endParaRPr/>
          </a:p>
          <a:p>
            <a:pPr algn="ctr"/>
            <a:r>
              <a:rPr lang="en-US" sz="2400" strike="noStrike">
                <a:solidFill>
                  <a:srgbClr val="333E48"/>
                </a:solidFill>
                <a:latin typeface="Arial"/>
                <a:ea typeface="Arial"/>
              </a:rPr>
              <a:t>Уровень текста 2</a:t>
            </a:r>
            <a:endParaRPr/>
          </a:p>
          <a:p>
            <a:pPr algn="ctr"/>
            <a:r>
              <a:rPr lang="en-US" sz="2400" strike="noStrike">
                <a:solidFill>
                  <a:srgbClr val="333E48"/>
                </a:solidFill>
                <a:latin typeface="Arial"/>
                <a:ea typeface="Arial"/>
              </a:rPr>
              <a:t>Уровень текста 3</a:t>
            </a:r>
            <a:endParaRPr/>
          </a:p>
          <a:p>
            <a:pPr algn="ctr"/>
            <a:r>
              <a:rPr lang="en-US" sz="2400" strike="noStrike">
                <a:solidFill>
                  <a:srgbClr val="333E48"/>
                </a:solidFill>
                <a:latin typeface="Arial"/>
                <a:ea typeface="Arial"/>
              </a:rPr>
              <a:t>Уровень текста 4</a:t>
            </a:r>
            <a:endParaRPr/>
          </a:p>
          <a:p>
            <a:pPr algn="ctr"/>
            <a:r>
              <a:rPr lang="en-US" sz="2400" strike="noStrike">
                <a:solidFill>
                  <a:srgbClr val="333E48"/>
                </a:solidFill>
                <a:latin typeface="Arial"/>
                <a:ea typeface="Arial"/>
              </a:rPr>
              <a:t>Уровень текста 5</a:t>
            </a:r>
            <a:endParaRPr/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5892840" y="6172200"/>
            <a:ext cx="2844360" cy="367920"/>
          </a:xfrm>
          <a:prstGeom prst="rect">
            <a:avLst/>
          </a:prstGeom>
        </p:spPr>
        <p:txBody>
          <a:bodyPr lIns="45720" tIns="45000" rIns="45720" bIns="45000" anchor="ctr"/>
          <a:lstStyle/>
          <a:p>
            <a:pPr algn="r">
              <a:lnSpc>
                <a:spcPct val="100000"/>
              </a:lnSpc>
            </a:pPr>
            <a:fld id="{271787F2-DCDA-4F09-A70B-F60D6D3A0951}" type="slidenum">
              <a:rPr lang="en-US" sz="1200" strike="noStrike">
                <a:solidFill>
                  <a:srgbClr val="000000"/>
                </a:solidFill>
                <a:latin typeface="Calibri"/>
                <a:ea typeface="Calibri"/>
              </a:rPr>
              <a:pPr algn="r">
                <a:lnSpc>
                  <a:spcPct val="100000"/>
                </a:lnSpc>
              </a:pPr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CustomShape 1"/>
          <p:cNvSpPr/>
          <p:nvPr/>
        </p:nvSpPr>
        <p:spPr>
          <a:xfrm rot="18919200">
            <a:off x="-547560" y="792360"/>
            <a:ext cx="1846440" cy="768240"/>
          </a:xfrm>
          <a:custGeom>
            <a:avLst/>
            <a:gdLst/>
            <a:ahLst/>
            <a:cxnLst/>
            <a:rect l="0" t="0" r="r" b="b"/>
            <a:pathLst>
              <a:path w="21601" h="21601">
                <a:moveTo>
                  <a:pt x="0" y="21600"/>
                </a:moveTo>
                <a:lnTo>
                  <a:pt x="9017" y="0"/>
                </a:lnTo>
                <a:lnTo>
                  <a:pt x="21600" y="0"/>
                </a:lnTo>
                <a:lnTo>
                  <a:pt x="12583" y="21600"/>
                </a:lnTo>
              </a:path>
            </a:pathLst>
          </a:cu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ru-RU"/>
          </a:p>
        </p:txBody>
      </p:sp>
      <p:pic>
        <p:nvPicPr>
          <p:cNvPr id="40" name="Рисунок 9"/>
          <p:cNvPicPr/>
          <p:nvPr/>
        </p:nvPicPr>
        <p:blipFill>
          <a:blip r:embed="rId14" cstate="print"/>
          <a:stretch/>
        </p:blipFill>
        <p:spPr>
          <a:xfrm>
            <a:off x="10190520" y="258840"/>
            <a:ext cx="1675440" cy="626400"/>
          </a:xfrm>
          <a:prstGeom prst="rect">
            <a:avLst/>
          </a:prstGeom>
          <a:ln w="12600">
            <a:noFill/>
          </a:ln>
        </p:spPr>
      </p:pic>
      <p:sp>
        <p:nvSpPr>
          <p:cNvPr id="41" name="PlaceHolder 2"/>
          <p:cNvSpPr>
            <a:spLocks noGrp="1"/>
          </p:cNvSpPr>
          <p:nvPr>
            <p:ph type="title"/>
          </p:nvPr>
        </p:nvSpPr>
        <p:spPr>
          <a:xfrm>
            <a:off x="1104840" y="365040"/>
            <a:ext cx="8053200" cy="917280"/>
          </a:xfrm>
          <a:prstGeom prst="rect">
            <a:avLst/>
          </a:prstGeom>
        </p:spPr>
        <p:txBody>
          <a:bodyPr lIns="45720" tIns="45000" rIns="45720" bIns="45000" anchor="ctr"/>
          <a:lstStyle/>
          <a:p>
            <a:pPr>
              <a:lnSpc>
                <a:spcPct val="90000"/>
              </a:lnSpc>
            </a:pPr>
            <a:r>
              <a:rPr lang="en-US" sz="3200" b="1" strike="noStrike">
                <a:solidFill>
                  <a:srgbClr val="333E48"/>
                </a:solidFill>
                <a:latin typeface="Arial"/>
                <a:ea typeface="Arial"/>
              </a:rPr>
              <a:t>Click to edit the title text formatТекст заголовка</a:t>
            </a:r>
            <a:endParaRPr/>
          </a:p>
        </p:txBody>
      </p:sp>
      <p:sp>
        <p:nvSpPr>
          <p:cNvPr id="42" name="PlaceHolder 3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45720" tIns="45000" rIns="45720" bIns="45000"/>
          <a:lstStyle/>
          <a:p>
            <a:pPr>
              <a:buSzPct val="45000"/>
              <a:buFont typeface="StarSymbol"/>
              <a:buChar char=""/>
            </a:pPr>
            <a:r>
              <a:rPr lang="en-US" strike="noStrike">
                <a:solidFill>
                  <a:srgbClr val="333E48"/>
                </a:solidFill>
                <a:latin typeface="Arial"/>
                <a:ea typeface="Arial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n-US" strike="noStrike">
                <a:solidFill>
                  <a:srgbClr val="333E48"/>
                </a:solidFill>
                <a:latin typeface="Arial"/>
                <a:ea typeface="Arial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en-US" strike="noStrike">
                <a:solidFill>
                  <a:srgbClr val="333E48"/>
                </a:solidFill>
                <a:latin typeface="Arial"/>
                <a:ea typeface="Arial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en-US" strike="noStrike">
                <a:solidFill>
                  <a:srgbClr val="333E48"/>
                </a:solidFill>
                <a:latin typeface="Arial"/>
                <a:ea typeface="Arial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en-US" strike="noStrike">
                <a:solidFill>
                  <a:srgbClr val="333E48"/>
                </a:solidFill>
                <a:latin typeface="Arial"/>
                <a:ea typeface="Arial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en-US" strike="noStrike">
                <a:solidFill>
                  <a:srgbClr val="333E48"/>
                </a:solidFill>
                <a:latin typeface="Arial"/>
                <a:ea typeface="Arial"/>
              </a:rPr>
              <a:t>Sixth Outline Level</a:t>
            </a:r>
            <a:endParaRPr/>
          </a:p>
          <a:p>
            <a:pPr>
              <a:lnSpc>
                <a:spcPct val="90000"/>
              </a:lnSpc>
              <a:buFont typeface="Arial"/>
              <a:buChar char="•"/>
            </a:pPr>
            <a:r>
              <a:rPr lang="en-US" strike="noStrike">
                <a:solidFill>
                  <a:srgbClr val="333E48"/>
                </a:solidFill>
                <a:latin typeface="Arial"/>
                <a:ea typeface="Arial"/>
              </a:rPr>
              <a:t>Seventh Outline LevelУровень текста 1</a:t>
            </a:r>
            <a:endParaRPr/>
          </a:p>
          <a:p>
            <a:pPr lvl="1">
              <a:lnSpc>
                <a:spcPct val="100000"/>
              </a:lnSpc>
              <a:buFont typeface="Arial"/>
              <a:buChar char="•"/>
            </a:pPr>
            <a:r>
              <a:rPr lang="en-US" strike="noStrike">
                <a:solidFill>
                  <a:srgbClr val="333E48"/>
                </a:solidFill>
                <a:latin typeface="Arial"/>
                <a:ea typeface="Arial"/>
              </a:rPr>
              <a:t>Уровень текста 2</a:t>
            </a:r>
            <a:endParaRPr/>
          </a:p>
          <a:p>
            <a:pPr lvl="2">
              <a:lnSpc>
                <a:spcPct val="100000"/>
              </a:lnSpc>
              <a:buFont typeface="Arial"/>
              <a:buChar char="•"/>
            </a:pPr>
            <a:r>
              <a:rPr lang="en-US" strike="noStrike">
                <a:solidFill>
                  <a:srgbClr val="333E48"/>
                </a:solidFill>
                <a:latin typeface="Arial"/>
                <a:ea typeface="Arial"/>
              </a:rPr>
              <a:t>Уровень текста 3</a:t>
            </a:r>
            <a:endParaRPr/>
          </a:p>
          <a:p>
            <a:pPr lvl="3">
              <a:lnSpc>
                <a:spcPct val="100000"/>
              </a:lnSpc>
              <a:buFont typeface="Arial"/>
              <a:buChar char="•"/>
            </a:pPr>
            <a:r>
              <a:rPr lang="en-US" strike="noStrike">
                <a:solidFill>
                  <a:srgbClr val="333E48"/>
                </a:solidFill>
                <a:latin typeface="Arial"/>
                <a:ea typeface="Arial"/>
              </a:rPr>
              <a:t>Уровень текста 4</a:t>
            </a:r>
            <a:endParaRPr/>
          </a:p>
          <a:p>
            <a:pPr lvl="4">
              <a:lnSpc>
                <a:spcPct val="100000"/>
              </a:lnSpc>
              <a:buFont typeface="Arial"/>
              <a:buChar char="•"/>
            </a:pPr>
            <a:r>
              <a:rPr lang="en-US" strike="noStrike">
                <a:solidFill>
                  <a:srgbClr val="333E48"/>
                </a:solidFill>
                <a:latin typeface="Arial"/>
                <a:ea typeface="Arial"/>
              </a:rPr>
              <a:t>Уровень текста 5</a:t>
            </a:r>
            <a:endParaRPr/>
          </a:p>
        </p:txBody>
      </p:sp>
      <p:sp>
        <p:nvSpPr>
          <p:cNvPr id="43" name="PlaceHolder 4"/>
          <p:cNvSpPr>
            <a:spLocks noGrp="1"/>
          </p:cNvSpPr>
          <p:nvPr>
            <p:ph type="sldNum"/>
          </p:nvPr>
        </p:nvSpPr>
        <p:spPr>
          <a:xfrm>
            <a:off x="11746440" y="6362640"/>
            <a:ext cx="343440" cy="357840"/>
          </a:xfrm>
          <a:prstGeom prst="rect">
            <a:avLst/>
          </a:prstGeom>
        </p:spPr>
        <p:txBody>
          <a:bodyPr lIns="45720" tIns="45000" rIns="45720" bIns="45000"/>
          <a:lstStyle/>
          <a:p>
            <a:pPr algn="r">
              <a:lnSpc>
                <a:spcPct val="100000"/>
              </a:lnSpc>
            </a:pPr>
            <a:fld id="{311E6999-747A-48F2-A478-2DC07ACFC5E0}" type="slidenum">
              <a:rPr lang="en-US" strike="noStrike">
                <a:solidFill>
                  <a:srgbClr val="FF0000"/>
                </a:solidFill>
                <a:latin typeface="Calibri"/>
                <a:ea typeface="Calibri"/>
              </a:rPr>
              <a:pPr algn="r">
                <a:lnSpc>
                  <a:spcPct val="100000"/>
                </a:lnSpc>
              </a:pPr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6.jpeg"/><Relationship Id="rId12" Type="http://schemas.openxmlformats.org/officeDocument/2006/relationships/image" Target="../media/image35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11" Type="http://schemas.openxmlformats.org/officeDocument/2006/relationships/image" Target="../media/image26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2.svg"/><Relationship Id="rId4" Type="http://schemas.openxmlformats.org/officeDocument/2006/relationships/image" Target="../media/image10.png"/><Relationship Id="rId9" Type="http://schemas.openxmlformats.org/officeDocument/2006/relationships/image" Target="../media/image16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8.svg"/><Relationship Id="rId7" Type="http://schemas.openxmlformats.org/officeDocument/2006/relationships/image" Target="../media/image22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1" Type="http://schemas.openxmlformats.org/officeDocument/2006/relationships/image" Target="../media/image26.svg"/><Relationship Id="rId5" Type="http://schemas.openxmlformats.org/officeDocument/2006/relationships/image" Target="../media/image20.svg"/><Relationship Id="rId10" Type="http://schemas.openxmlformats.org/officeDocument/2006/relationships/image" Target="../media/image17.png"/><Relationship Id="rId4" Type="http://schemas.openxmlformats.org/officeDocument/2006/relationships/image" Target="../media/image14.png"/><Relationship Id="rId9" Type="http://schemas.openxmlformats.org/officeDocument/2006/relationships/image" Target="../media/image24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7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svg"/><Relationship Id="rId9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jpeg"/><Relationship Id="rId7" Type="http://schemas.openxmlformats.org/officeDocument/2006/relationships/image" Target="../media/image22.svg"/><Relationship Id="rId12" Type="http://schemas.openxmlformats.org/officeDocument/2006/relationships/image" Target="../media/image29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11" Type="http://schemas.openxmlformats.org/officeDocument/2006/relationships/image" Target="../media/image28.jpeg"/><Relationship Id="rId10" Type="http://schemas.openxmlformats.org/officeDocument/2006/relationships/image" Target="../media/image27.png"/><Relationship Id="rId9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4.png"/><Relationship Id="rId12" Type="http://schemas.openxmlformats.org/officeDocument/2006/relationships/image" Target="../media/image3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11" Type="http://schemas.openxmlformats.org/officeDocument/2006/relationships/image" Target="../media/image32.png"/><Relationship Id="rId10" Type="http://schemas.openxmlformats.org/officeDocument/2006/relationships/image" Target="../media/image31.png"/><Relationship Id="rId9" Type="http://schemas.openxmlformats.org/officeDocument/2006/relationships/image" Target="../media/image2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extShape 1"/>
          <p:cNvSpPr txBox="1"/>
          <p:nvPr/>
        </p:nvSpPr>
        <p:spPr>
          <a:xfrm>
            <a:off x="1846535" y="2837189"/>
            <a:ext cx="9308880" cy="2338200"/>
          </a:xfrm>
          <a:prstGeom prst="rect">
            <a:avLst/>
          </a:prstGeom>
          <a:noFill/>
          <a:ln w="12600">
            <a:noFill/>
          </a:ln>
        </p:spPr>
        <p:txBody>
          <a:bodyPr lIns="45720" tIns="45000" rIns="45720" bIns="45000"/>
          <a:lstStyle/>
          <a:p>
            <a:pPr algn="ctr">
              <a:lnSpc>
                <a:spcPct val="100000"/>
              </a:lnSpc>
            </a:pPr>
            <a:r>
              <a:rPr lang="ru-RU" sz="3200" b="1" dirty="0">
                <a:solidFill>
                  <a:srgbClr val="333E48"/>
                </a:solidFill>
                <a:latin typeface="Arial"/>
              </a:rPr>
              <a:t>Теоретические и практические аспекты подготовки индивидуального </a:t>
            </a:r>
            <a:r>
              <a:rPr lang="ru-RU" sz="3200" b="1" dirty="0" smtClean="0">
                <a:solidFill>
                  <a:srgbClr val="333E48"/>
                </a:solidFill>
                <a:latin typeface="Arial"/>
              </a:rPr>
              <a:t>проекта</a:t>
            </a:r>
            <a:endParaRPr lang="ru-RU" sz="3200" b="1" dirty="0">
              <a:solidFill>
                <a:srgbClr val="333E48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3200" b="1" dirty="0">
                <a:solidFill>
                  <a:srgbClr val="333E48"/>
                </a:solidFill>
                <a:latin typeface="Arial"/>
              </a:rPr>
              <a:t> </a:t>
            </a:r>
          </a:p>
          <a:p>
            <a:pPr algn="ctr">
              <a:lnSpc>
                <a:spcPct val="100000"/>
              </a:lnSpc>
            </a:pPr>
            <a:r>
              <a:rPr lang="ru-RU" sz="3200" b="1" dirty="0">
                <a:solidFill>
                  <a:srgbClr val="333E48"/>
                </a:solidFill>
                <a:latin typeface="Arial"/>
              </a:rPr>
              <a:t>Технологии реализации индивидуальных проектов в 10-11 </a:t>
            </a:r>
            <a:r>
              <a:rPr lang="ru-RU" sz="3200" b="1" dirty="0" smtClean="0">
                <a:solidFill>
                  <a:srgbClr val="333E48"/>
                </a:solidFill>
                <a:latin typeface="Arial"/>
              </a:rPr>
              <a:t>классах</a:t>
            </a:r>
            <a:endParaRPr dirty="0"/>
          </a:p>
        </p:txBody>
      </p:sp>
      <p:pic>
        <p:nvPicPr>
          <p:cNvPr id="82" name="Рисунок 8"/>
          <p:cNvPicPr/>
          <p:nvPr/>
        </p:nvPicPr>
        <p:blipFill rotWithShape="1">
          <a:blip r:embed="rId2" cstate="print"/>
          <a:srcRect l="27303" t="24181" r="20021" b="60265"/>
          <a:stretch/>
        </p:blipFill>
        <p:spPr>
          <a:xfrm>
            <a:off x="3287688" y="861320"/>
            <a:ext cx="6861544" cy="2285969"/>
          </a:xfrm>
          <a:prstGeom prst="rect">
            <a:avLst/>
          </a:prstGeom>
          <a:ln w="12600">
            <a:noFill/>
          </a:ln>
        </p:spPr>
      </p:pic>
      <p:sp>
        <p:nvSpPr>
          <p:cNvPr id="83" name="CustomShape 2"/>
          <p:cNvSpPr/>
          <p:nvPr/>
        </p:nvSpPr>
        <p:spPr>
          <a:xfrm rot="18919200">
            <a:off x="-1047240" y="4355640"/>
            <a:ext cx="3535560" cy="1471680"/>
          </a:xfrm>
          <a:custGeom>
            <a:avLst/>
            <a:gdLst/>
            <a:ahLst/>
            <a:cxnLst/>
            <a:rect l="0" t="0" r="r" b="b"/>
            <a:pathLst>
              <a:path w="21601" h="21601">
                <a:moveTo>
                  <a:pt x="0" y="21600"/>
                </a:moveTo>
                <a:lnTo>
                  <a:pt x="9017" y="0"/>
                </a:lnTo>
                <a:lnTo>
                  <a:pt x="21600" y="0"/>
                </a:lnTo>
                <a:lnTo>
                  <a:pt x="12583" y="21600"/>
                </a:lnTo>
              </a:path>
            </a:pathLst>
          </a:custGeom>
          <a:solidFill>
            <a:srgbClr val="FF000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F6AC9E92-4FA8-70D2-3A8B-00FF7C5F170E}"/>
              </a:ext>
            </a:extLst>
          </p:cNvPr>
          <p:cNvSpPr txBox="1"/>
          <p:nvPr/>
        </p:nvSpPr>
        <p:spPr>
          <a:xfrm>
            <a:off x="8328248" y="5898357"/>
            <a:ext cx="42069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+mj-lt"/>
              </a:rPr>
              <a:t>учитель английского языка </a:t>
            </a:r>
          </a:p>
          <a:p>
            <a:r>
              <a:rPr lang="ru-RU" dirty="0">
                <a:latin typeface="+mj-lt"/>
              </a:rPr>
              <a:t>МБОУ «ЦО№52 им. В.В. Лапина</a:t>
            </a:r>
          </a:p>
          <a:p>
            <a:r>
              <a:rPr lang="ru-RU" dirty="0">
                <a:latin typeface="+mj-lt"/>
              </a:rPr>
              <a:t>Ванина Елена Владимировна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3077BD1-3C07-AF42-435D-99C6342972A7}"/>
              </a:ext>
            </a:extLst>
          </p:cNvPr>
          <p:cNvSpPr txBox="1"/>
          <p:nvPr/>
        </p:nvSpPr>
        <p:spPr>
          <a:xfrm>
            <a:off x="6176802" y="6452355"/>
            <a:ext cx="13272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+mj-lt"/>
              </a:rPr>
              <a:t>Тула, 2025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46324"/>
            <a:ext cx="1759383" cy="9250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3154" y="117535"/>
            <a:ext cx="2367756" cy="118267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5791826"/>
            <a:ext cx="4655840" cy="920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54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202"/>
    </mc:Choice>
    <mc:Fallback xmlns="">
      <p:transition spd="slow" advTm="13202"/>
    </mc:Fallback>
  </mc:AlternateContent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0" objId="2"/>
        <p14:pauseEvt time="13202" objId="2"/>
        <p14:seekEvt time="13202" objId="2" seek="12972"/>
        <p14:resumeEvt time="13202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Группа 22"/>
          <p:cNvGrpSpPr/>
          <p:nvPr/>
        </p:nvGrpSpPr>
        <p:grpSpPr>
          <a:xfrm>
            <a:off x="952464" y="285728"/>
            <a:ext cx="1003827" cy="970266"/>
            <a:chOff x="888641" y="5808993"/>
            <a:chExt cx="1003827" cy="970266"/>
          </a:xfrm>
        </p:grpSpPr>
        <p:sp>
          <p:nvSpPr>
            <p:cNvPr id="24" name="Shape 18">
              <a:extLst>
                <a:ext uri="{FF2B5EF4-FFF2-40B4-BE49-F238E27FC236}">
                  <a16:creationId xmlns:a16="http://schemas.microsoft.com/office/drawing/2014/main" xmlns="" id="{52EB9303-9515-8490-E704-1588DDE92534}"/>
                </a:ext>
              </a:extLst>
            </p:cNvPr>
            <p:cNvSpPr/>
            <p:nvPr/>
          </p:nvSpPr>
          <p:spPr>
            <a:xfrm>
              <a:off x="888641" y="5808993"/>
              <a:ext cx="1003827" cy="970266"/>
            </a:xfrm>
            <a:prstGeom prst="roundRect">
              <a:avLst>
                <a:gd name="adj" fmla="val 82652"/>
              </a:avLst>
            </a:prstGeom>
            <a:solidFill>
              <a:srgbClr val="E2E3E9"/>
            </a:solidFill>
            <a:ln w="7620">
              <a:solidFill>
                <a:srgbClr val="C8C9CF"/>
              </a:solidFill>
              <a:prstDash val="solid"/>
            </a:ln>
          </p:spPr>
          <p:txBody>
            <a:bodyPr/>
            <a:lstStyle/>
            <a:p>
              <a:endParaRPr lang="ru-RU" sz="3600">
                <a:latin typeface="+mj-lt"/>
              </a:endParaRPr>
            </a:p>
          </p:txBody>
        </p:sp>
        <p:pic>
          <p:nvPicPr>
            <p:cNvPr id="25" name="Image 4" descr="preencoded.png">
              <a:extLst>
                <a:ext uri="{FF2B5EF4-FFF2-40B4-BE49-F238E27FC236}">
                  <a16:creationId xmlns:a16="http://schemas.microsoft.com/office/drawing/2014/main" xmlns="" id="{7E0EF063-56BF-B813-7974-7A4F7C4344F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p:blipFill>
          <p:spPr>
            <a:xfrm>
              <a:off x="1075585" y="5979157"/>
              <a:ext cx="629938" cy="629938"/>
            </a:xfrm>
            <a:prstGeom prst="rect">
              <a:avLst/>
            </a:prstGeom>
          </p:spPr>
        </p:pic>
      </p:grpSp>
      <p:sp>
        <p:nvSpPr>
          <p:cNvPr id="26" name="Text 19">
            <a:extLst>
              <a:ext uri="{FF2B5EF4-FFF2-40B4-BE49-F238E27FC236}">
                <a16:creationId xmlns:a16="http://schemas.microsoft.com/office/drawing/2014/main" xmlns="" id="{BFF12064-A85C-6D2D-34FD-0F514445669F}"/>
              </a:ext>
            </a:extLst>
          </p:cNvPr>
          <p:cNvSpPr/>
          <p:nvPr/>
        </p:nvSpPr>
        <p:spPr>
          <a:xfrm>
            <a:off x="2238348" y="642918"/>
            <a:ext cx="5001121" cy="6562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4400" b="1" dirty="0">
                <a:latin typeface="+mj-lt"/>
                <a:ea typeface="Instrument Sans Semi Bold" pitchFamily="34" charset="-122"/>
                <a:cs typeface="Instrument Sans Semi Bold" pitchFamily="34" charset="-120"/>
              </a:rPr>
              <a:t>Защита</a:t>
            </a:r>
            <a:endParaRPr lang="en-US" sz="4400" b="1" dirty="0">
              <a:latin typeface="+mj-lt"/>
            </a:endParaRPr>
          </a:p>
        </p:txBody>
      </p:sp>
      <p:pic>
        <p:nvPicPr>
          <p:cNvPr id="49154" name="Picture 2" descr="C:\Users\Учитель\Downloads\IMG_20251027_134615_161.jpg"/>
          <p:cNvPicPr>
            <a:picLocks noChangeAspect="1" noChangeArrowheads="1"/>
          </p:cNvPicPr>
          <p:nvPr/>
        </p:nvPicPr>
        <p:blipFill>
          <a:blip r:embed="rId12"/>
          <a:srcRect l="11914" r="4882"/>
          <a:stretch>
            <a:fillRect/>
          </a:stretch>
        </p:blipFill>
        <p:spPr bwMode="auto">
          <a:xfrm>
            <a:off x="6334084" y="2285992"/>
            <a:ext cx="5857916" cy="3960254"/>
          </a:xfrm>
          <a:prstGeom prst="rect">
            <a:avLst/>
          </a:prstGeom>
          <a:noFill/>
        </p:spPr>
      </p:pic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13"/>
          <a:srcRect l="8594" t="19791" r="18281"/>
          <a:stretch>
            <a:fillRect/>
          </a:stretch>
        </p:blipFill>
        <p:spPr bwMode="auto">
          <a:xfrm>
            <a:off x="452398" y="1500174"/>
            <a:ext cx="6657631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676711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154"/>
    </mc:Choice>
    <mc:Fallback xmlns="">
      <p:transition spd="slow" advTm="131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xmlns="" id="{1B82DDEB-7023-2852-9AED-123C1D2C808F}"/>
              </a:ext>
            </a:extLst>
          </p:cNvPr>
          <p:cNvSpPr/>
          <p:nvPr/>
        </p:nvSpPr>
        <p:spPr>
          <a:xfrm>
            <a:off x="809149" y="401478"/>
            <a:ext cx="8031123" cy="5461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300"/>
              </a:lnSpc>
              <a:buNone/>
            </a:pPr>
            <a:r>
              <a:rPr lang="en-US" sz="4000" dirty="0">
                <a:latin typeface="+mj-lt"/>
                <a:ea typeface="Instrument Sans Semi Bold" pitchFamily="34" charset="-122"/>
                <a:cs typeface="Instrument Sans Semi Bold" pitchFamily="34" charset="-120"/>
              </a:rPr>
              <a:t>Технологии «Точки роста» в действии</a:t>
            </a:r>
            <a:endParaRPr lang="en-US" sz="4000" dirty="0">
              <a:latin typeface="+mj-lt"/>
            </a:endParaRPr>
          </a:p>
        </p:txBody>
      </p:sp>
      <p:sp>
        <p:nvSpPr>
          <p:cNvPr id="3" name="Text 1">
            <a:extLst>
              <a:ext uri="{FF2B5EF4-FFF2-40B4-BE49-F238E27FC236}">
                <a16:creationId xmlns:a16="http://schemas.microsoft.com/office/drawing/2014/main" xmlns="" id="{2DEA41F2-030E-4112-D666-E2803623E239}"/>
              </a:ext>
            </a:extLst>
          </p:cNvPr>
          <p:cNvSpPr/>
          <p:nvPr/>
        </p:nvSpPr>
        <p:spPr>
          <a:xfrm>
            <a:off x="794017" y="963275"/>
            <a:ext cx="13407152" cy="2795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600" dirty="0">
                <a:latin typeface="+mj-lt"/>
                <a:ea typeface="Instrument Sans Medium" pitchFamily="34" charset="-122"/>
                <a:cs typeface="Instrument Sans Medium" pitchFamily="34" charset="-120"/>
              </a:rPr>
              <a:t>Современное оборудование превращает идеи в реальность и дает учащимся доступ к инструментам профессионалов.</a:t>
            </a:r>
            <a:endParaRPr lang="en-US" sz="1600" dirty="0">
              <a:latin typeface="+mj-lt"/>
            </a:endParaRPr>
          </a:p>
        </p:txBody>
      </p:sp>
      <p:pic>
        <p:nvPicPr>
          <p:cNvPr id="4" name="Image 0" descr="preencoded.png">
            <a:extLst>
              <a:ext uri="{FF2B5EF4-FFF2-40B4-BE49-F238E27FC236}">
                <a16:creationId xmlns:a16="http://schemas.microsoft.com/office/drawing/2014/main" xmlns="" id="{E956D337-F70F-BCD4-8E0E-4A4CA8F9D02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624" y="1318449"/>
            <a:ext cx="2830631" cy="2830631"/>
          </a:xfrm>
          <a:prstGeom prst="rect">
            <a:avLst/>
          </a:prstGeom>
        </p:spPr>
      </p:pic>
      <p:pic>
        <p:nvPicPr>
          <p:cNvPr id="5" name="Image 1" descr="preencoded.png">
            <a:extLst>
              <a:ext uri="{FF2B5EF4-FFF2-40B4-BE49-F238E27FC236}">
                <a16:creationId xmlns:a16="http://schemas.microsoft.com/office/drawing/2014/main" xmlns="" id="{96AAB4B3-4438-8235-B0D2-1CDB761F5E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4369" y="1347609"/>
            <a:ext cx="3019613" cy="3019613"/>
          </a:xfrm>
          <a:prstGeom prst="rect">
            <a:avLst/>
          </a:prstGeom>
        </p:spPr>
      </p:pic>
      <p:pic>
        <p:nvPicPr>
          <p:cNvPr id="6" name="Image 2" descr="preencoded.png">
            <a:extLst>
              <a:ext uri="{FF2B5EF4-FFF2-40B4-BE49-F238E27FC236}">
                <a16:creationId xmlns:a16="http://schemas.microsoft.com/office/drawing/2014/main" xmlns="" id="{CB1F3529-1616-6BC1-8DAE-967A3D3CAC85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38854" y="1539896"/>
            <a:ext cx="3019613" cy="3019613"/>
          </a:xfrm>
          <a:prstGeom prst="rect">
            <a:avLst/>
          </a:prstGeom>
        </p:spPr>
      </p:pic>
      <p:pic>
        <p:nvPicPr>
          <p:cNvPr id="7" name="Image 3" descr="preencoded.png">
            <a:extLst>
              <a:ext uri="{FF2B5EF4-FFF2-40B4-BE49-F238E27FC236}">
                <a16:creationId xmlns:a16="http://schemas.microsoft.com/office/drawing/2014/main" xmlns="" id="{A7CB5B92-C6F4-3DF1-DEEF-E15D7E3FBF12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530357" y="1509180"/>
            <a:ext cx="2592954" cy="2592954"/>
          </a:xfrm>
          <a:prstGeom prst="rect">
            <a:avLst/>
          </a:prstGeom>
        </p:spPr>
      </p:pic>
      <p:sp>
        <p:nvSpPr>
          <p:cNvPr id="8" name="Shape 2">
            <a:extLst>
              <a:ext uri="{FF2B5EF4-FFF2-40B4-BE49-F238E27FC236}">
                <a16:creationId xmlns:a16="http://schemas.microsoft.com/office/drawing/2014/main" xmlns="" id="{4FA8C3AC-AB1C-733F-DC2E-E82F61E7CDD0}"/>
              </a:ext>
            </a:extLst>
          </p:cNvPr>
          <p:cNvSpPr/>
          <p:nvPr/>
        </p:nvSpPr>
        <p:spPr>
          <a:xfrm>
            <a:off x="587097" y="4229380"/>
            <a:ext cx="5174154" cy="1331952"/>
          </a:xfrm>
          <a:prstGeom prst="roundRect">
            <a:avLst>
              <a:gd name="adj" fmla="val 5511"/>
            </a:avLst>
          </a:prstGeom>
          <a:solidFill>
            <a:srgbClr val="FFFFFF">
              <a:alpha val="95000"/>
            </a:srgbClr>
          </a:solidFill>
          <a:ln w="22860">
            <a:solidFill>
              <a:srgbClr val="C8C9CF"/>
            </a:solidFill>
            <a:prstDash val="solid"/>
          </a:ln>
        </p:spPr>
        <p:txBody>
          <a:bodyPr/>
          <a:lstStyle/>
          <a:p>
            <a:endParaRPr lang="ru-RU" sz="2400">
              <a:latin typeface="+mj-lt"/>
            </a:endParaRPr>
          </a:p>
        </p:txBody>
      </p:sp>
      <p:sp>
        <p:nvSpPr>
          <p:cNvPr id="9" name="Text 3">
            <a:extLst>
              <a:ext uri="{FF2B5EF4-FFF2-40B4-BE49-F238E27FC236}">
                <a16:creationId xmlns:a16="http://schemas.microsoft.com/office/drawing/2014/main" xmlns="" id="{30228700-AA53-6D63-3558-2E6A1C34A820}"/>
              </a:ext>
            </a:extLst>
          </p:cNvPr>
          <p:cNvSpPr/>
          <p:nvPr/>
        </p:nvSpPr>
        <p:spPr>
          <a:xfrm>
            <a:off x="809149" y="4380731"/>
            <a:ext cx="2586752" cy="2730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2000" b="1" dirty="0">
                <a:latin typeface="+mj-lt"/>
                <a:ea typeface="Instrument Sans Semi Bold" pitchFamily="34" charset="-122"/>
                <a:cs typeface="Instrument Sans Semi Bold" pitchFamily="34" charset="-120"/>
              </a:rPr>
              <a:t>Цифровые лаборатории</a:t>
            </a:r>
            <a:endParaRPr lang="en-US" sz="2000" b="1" dirty="0">
              <a:latin typeface="+mj-lt"/>
            </a:endParaRPr>
          </a:p>
        </p:txBody>
      </p:sp>
      <p:sp>
        <p:nvSpPr>
          <p:cNvPr id="10" name="Text 4">
            <a:extLst>
              <a:ext uri="{FF2B5EF4-FFF2-40B4-BE49-F238E27FC236}">
                <a16:creationId xmlns:a16="http://schemas.microsoft.com/office/drawing/2014/main" xmlns="" id="{3F0DC123-DDFB-7B68-D035-5A2F0AD4EA7B}"/>
              </a:ext>
            </a:extLst>
          </p:cNvPr>
          <p:cNvSpPr/>
          <p:nvPr/>
        </p:nvSpPr>
        <p:spPr>
          <a:xfrm>
            <a:off x="829102" y="4805092"/>
            <a:ext cx="6221135" cy="55911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600" dirty="0">
                <a:latin typeface="+mj-lt"/>
                <a:ea typeface="Instrument Sans Medium" pitchFamily="34" charset="-122"/>
                <a:cs typeface="Instrument Sans Medium" pitchFamily="34" charset="-120"/>
              </a:rPr>
              <a:t>Точные данные </a:t>
            </a:r>
            <a:r>
              <a:rPr lang="en-US" sz="1600" dirty="0" err="1">
                <a:latin typeface="+mj-lt"/>
                <a:ea typeface="Instrument Sans Medium" pitchFamily="34" charset="-122"/>
                <a:cs typeface="Instrument Sans Medium" pitchFamily="34" charset="-120"/>
              </a:rPr>
              <a:t>для</a:t>
            </a:r>
            <a:r>
              <a:rPr lang="en-US" sz="1600" dirty="0">
                <a:latin typeface="+mj-lt"/>
                <a:ea typeface="Instrument Sans Medium" pitchFamily="34" charset="-122"/>
                <a:cs typeface="Instrument Sans Medium" pitchFamily="34" charset="-120"/>
              </a:rPr>
              <a:t> </a:t>
            </a:r>
            <a:r>
              <a:rPr lang="en-US" sz="1600" dirty="0" err="1">
                <a:latin typeface="+mj-lt"/>
                <a:ea typeface="Instrument Sans Medium" pitchFamily="34" charset="-122"/>
                <a:cs typeface="Instrument Sans Medium" pitchFamily="34" charset="-120"/>
              </a:rPr>
              <a:t>исследований</a:t>
            </a:r>
            <a:endParaRPr lang="en-US" sz="1600" dirty="0">
              <a:latin typeface="+mj-lt"/>
              <a:ea typeface="Instrument Sans Medium" pitchFamily="34" charset="-122"/>
              <a:cs typeface="Instrument Sans Medium" pitchFamily="34" charset="-120"/>
            </a:endParaRPr>
          </a:p>
          <a:p>
            <a:pPr marL="0" indent="0" algn="l">
              <a:lnSpc>
                <a:spcPts val="2200"/>
              </a:lnSpc>
              <a:buNone/>
            </a:pPr>
            <a:r>
              <a:rPr lang="en-US" sz="1600" dirty="0">
                <a:latin typeface="+mj-lt"/>
                <a:ea typeface="Instrument Sans Medium" pitchFamily="34" charset="-122"/>
                <a:cs typeface="Instrument Sans Medium" pitchFamily="34" charset="-120"/>
              </a:rPr>
              <a:t> по естественнонаучным дисциплинам</a:t>
            </a:r>
            <a:endParaRPr lang="en-US" sz="1600" dirty="0">
              <a:latin typeface="+mj-lt"/>
            </a:endParaRPr>
          </a:p>
        </p:txBody>
      </p:sp>
      <p:sp>
        <p:nvSpPr>
          <p:cNvPr id="11" name="Shape 5">
            <a:extLst>
              <a:ext uri="{FF2B5EF4-FFF2-40B4-BE49-F238E27FC236}">
                <a16:creationId xmlns:a16="http://schemas.microsoft.com/office/drawing/2014/main" xmlns="" id="{9A11A64C-1976-5FDF-E571-389848942E0B}"/>
              </a:ext>
            </a:extLst>
          </p:cNvPr>
          <p:cNvSpPr/>
          <p:nvPr/>
        </p:nvSpPr>
        <p:spPr>
          <a:xfrm>
            <a:off x="6328163" y="4239436"/>
            <a:ext cx="5174247" cy="1331952"/>
          </a:xfrm>
          <a:prstGeom prst="roundRect">
            <a:avLst>
              <a:gd name="adj" fmla="val 5511"/>
            </a:avLst>
          </a:prstGeom>
          <a:solidFill>
            <a:srgbClr val="FFFFFF">
              <a:alpha val="95000"/>
            </a:srgbClr>
          </a:solidFill>
          <a:ln w="22860">
            <a:solidFill>
              <a:srgbClr val="C8C9CF"/>
            </a:solidFill>
            <a:prstDash val="solid"/>
          </a:ln>
        </p:spPr>
        <p:txBody>
          <a:bodyPr/>
          <a:lstStyle/>
          <a:p>
            <a:endParaRPr lang="ru-RU" sz="2400">
              <a:latin typeface="+mj-lt"/>
            </a:endParaRPr>
          </a:p>
        </p:txBody>
      </p:sp>
      <p:sp>
        <p:nvSpPr>
          <p:cNvPr id="12" name="Text 6">
            <a:extLst>
              <a:ext uri="{FF2B5EF4-FFF2-40B4-BE49-F238E27FC236}">
                <a16:creationId xmlns:a16="http://schemas.microsoft.com/office/drawing/2014/main" xmlns="" id="{272E916A-8CB2-5BFE-A26C-4F9AE360A2BA}"/>
              </a:ext>
            </a:extLst>
          </p:cNvPr>
          <p:cNvSpPr/>
          <p:nvPr/>
        </p:nvSpPr>
        <p:spPr>
          <a:xfrm>
            <a:off x="6716403" y="4380731"/>
            <a:ext cx="3074194" cy="2730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2000" b="1" dirty="0">
                <a:latin typeface="+mj-lt"/>
                <a:ea typeface="Instrument Sans Semi Bold" pitchFamily="34" charset="-122"/>
                <a:cs typeface="Instrument Sans Semi Bold" pitchFamily="34" charset="-120"/>
              </a:rPr>
              <a:t>3D-моделирование и печать</a:t>
            </a:r>
            <a:endParaRPr lang="en-US" sz="2000" b="1" dirty="0">
              <a:latin typeface="+mj-lt"/>
            </a:endParaRPr>
          </a:p>
        </p:txBody>
      </p:sp>
      <p:sp>
        <p:nvSpPr>
          <p:cNvPr id="13" name="Text 7">
            <a:extLst>
              <a:ext uri="{FF2B5EF4-FFF2-40B4-BE49-F238E27FC236}">
                <a16:creationId xmlns:a16="http://schemas.microsoft.com/office/drawing/2014/main" xmlns="" id="{9014EB51-2378-E4C4-3DFB-4C901F6C0D8B}"/>
              </a:ext>
            </a:extLst>
          </p:cNvPr>
          <p:cNvSpPr/>
          <p:nvPr/>
        </p:nvSpPr>
        <p:spPr>
          <a:xfrm>
            <a:off x="6679970" y="4833005"/>
            <a:ext cx="6221254" cy="2795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600" dirty="0">
                <a:latin typeface="+mj-lt"/>
                <a:ea typeface="Instrument Sans Medium" pitchFamily="34" charset="-122"/>
                <a:cs typeface="Instrument Sans Medium" pitchFamily="34" charset="-120"/>
              </a:rPr>
              <a:t>От виртуальной модели к физическому прототипу</a:t>
            </a:r>
            <a:endParaRPr lang="en-US" sz="1600" dirty="0">
              <a:latin typeface="+mj-lt"/>
            </a:endParaRPr>
          </a:p>
        </p:txBody>
      </p:sp>
      <p:sp>
        <p:nvSpPr>
          <p:cNvPr id="14" name="Shape 8">
            <a:extLst>
              <a:ext uri="{FF2B5EF4-FFF2-40B4-BE49-F238E27FC236}">
                <a16:creationId xmlns:a16="http://schemas.microsoft.com/office/drawing/2014/main" xmlns="" id="{AB753BB8-3E4C-DF23-7DFF-D04D988AF29B}"/>
              </a:ext>
            </a:extLst>
          </p:cNvPr>
          <p:cNvSpPr/>
          <p:nvPr/>
        </p:nvSpPr>
        <p:spPr>
          <a:xfrm>
            <a:off x="587097" y="5706041"/>
            <a:ext cx="5174154" cy="1052393"/>
          </a:xfrm>
          <a:prstGeom prst="roundRect">
            <a:avLst>
              <a:gd name="adj" fmla="val 6975"/>
            </a:avLst>
          </a:prstGeom>
          <a:solidFill>
            <a:srgbClr val="FFFFFF">
              <a:alpha val="95000"/>
            </a:srgbClr>
          </a:solidFill>
          <a:ln w="22860">
            <a:solidFill>
              <a:srgbClr val="C8C9CF"/>
            </a:solidFill>
            <a:prstDash val="solid"/>
          </a:ln>
        </p:spPr>
        <p:txBody>
          <a:bodyPr/>
          <a:lstStyle/>
          <a:p>
            <a:endParaRPr lang="ru-RU" sz="2400">
              <a:latin typeface="+mj-lt"/>
            </a:endParaRPr>
          </a:p>
        </p:txBody>
      </p:sp>
      <p:sp>
        <p:nvSpPr>
          <p:cNvPr id="15" name="Text 9">
            <a:extLst>
              <a:ext uri="{FF2B5EF4-FFF2-40B4-BE49-F238E27FC236}">
                <a16:creationId xmlns:a16="http://schemas.microsoft.com/office/drawing/2014/main" xmlns="" id="{D3F31C79-EB5B-9F6E-218B-1A1B64EFEAB1}"/>
              </a:ext>
            </a:extLst>
          </p:cNvPr>
          <p:cNvSpPr/>
          <p:nvPr/>
        </p:nvSpPr>
        <p:spPr>
          <a:xfrm>
            <a:off x="794017" y="5844138"/>
            <a:ext cx="3951923" cy="2730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2000" b="1" dirty="0">
                <a:latin typeface="+mj-lt"/>
                <a:ea typeface="Instrument Sans Semi Bold" pitchFamily="34" charset="-122"/>
                <a:cs typeface="Instrument Sans Semi Bold" pitchFamily="34" charset="-120"/>
              </a:rPr>
              <a:t>Робототехника и программирование</a:t>
            </a:r>
            <a:endParaRPr lang="en-US" sz="2000" b="1" dirty="0">
              <a:latin typeface="+mj-lt"/>
            </a:endParaRPr>
          </a:p>
        </p:txBody>
      </p:sp>
      <p:sp>
        <p:nvSpPr>
          <p:cNvPr id="16" name="Text 10">
            <a:extLst>
              <a:ext uri="{FF2B5EF4-FFF2-40B4-BE49-F238E27FC236}">
                <a16:creationId xmlns:a16="http://schemas.microsoft.com/office/drawing/2014/main" xmlns="" id="{5209387B-DAE5-01BE-45F1-D456B276C20F}"/>
              </a:ext>
            </a:extLst>
          </p:cNvPr>
          <p:cNvSpPr/>
          <p:nvPr/>
        </p:nvSpPr>
        <p:spPr>
          <a:xfrm>
            <a:off x="794017" y="6302259"/>
            <a:ext cx="6221135" cy="2795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600" dirty="0">
                <a:latin typeface="+mj-lt"/>
                <a:ea typeface="Instrument Sans Medium" pitchFamily="34" charset="-122"/>
                <a:cs typeface="Instrument Sans Medium" pitchFamily="34" charset="-120"/>
              </a:rPr>
              <a:t>Создание «умных» устройств и алгоритмов</a:t>
            </a:r>
            <a:endParaRPr lang="en-US" sz="1600" dirty="0">
              <a:latin typeface="+mj-lt"/>
            </a:endParaRPr>
          </a:p>
        </p:txBody>
      </p:sp>
      <p:sp>
        <p:nvSpPr>
          <p:cNvPr id="17" name="Shape 11">
            <a:extLst>
              <a:ext uri="{FF2B5EF4-FFF2-40B4-BE49-F238E27FC236}">
                <a16:creationId xmlns:a16="http://schemas.microsoft.com/office/drawing/2014/main" xmlns="" id="{125C937D-C6F2-9336-2801-A80DB9EB74A9}"/>
              </a:ext>
            </a:extLst>
          </p:cNvPr>
          <p:cNvSpPr/>
          <p:nvPr/>
        </p:nvSpPr>
        <p:spPr>
          <a:xfrm>
            <a:off x="6330965" y="5706041"/>
            <a:ext cx="5174247" cy="1052393"/>
          </a:xfrm>
          <a:prstGeom prst="roundRect">
            <a:avLst>
              <a:gd name="adj" fmla="val 6975"/>
            </a:avLst>
          </a:prstGeom>
          <a:solidFill>
            <a:srgbClr val="FFFFFF">
              <a:alpha val="95000"/>
            </a:srgbClr>
          </a:solidFill>
          <a:ln w="22860">
            <a:solidFill>
              <a:srgbClr val="C8C9CF"/>
            </a:solidFill>
            <a:prstDash val="solid"/>
          </a:ln>
        </p:spPr>
        <p:txBody>
          <a:bodyPr/>
          <a:lstStyle/>
          <a:p>
            <a:endParaRPr lang="ru-RU" sz="2400">
              <a:latin typeface="+mj-lt"/>
            </a:endParaRPr>
          </a:p>
        </p:txBody>
      </p:sp>
      <p:sp>
        <p:nvSpPr>
          <p:cNvPr id="18" name="Text 12">
            <a:extLst>
              <a:ext uri="{FF2B5EF4-FFF2-40B4-BE49-F238E27FC236}">
                <a16:creationId xmlns:a16="http://schemas.microsoft.com/office/drawing/2014/main" xmlns="" id="{EF0C09D5-04B0-F555-F3D0-51B4E065E899}"/>
              </a:ext>
            </a:extLst>
          </p:cNvPr>
          <p:cNvSpPr/>
          <p:nvPr/>
        </p:nvSpPr>
        <p:spPr>
          <a:xfrm>
            <a:off x="6720004" y="5878189"/>
            <a:ext cx="2184559" cy="2730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2000" b="1" dirty="0">
                <a:latin typeface="+mj-lt"/>
                <a:ea typeface="Instrument Sans Semi Bold" pitchFamily="34" charset="-122"/>
                <a:cs typeface="Instrument Sans Semi Bold" pitchFamily="34" charset="-120"/>
              </a:rPr>
              <a:t>Медиа-студия</a:t>
            </a:r>
            <a:endParaRPr lang="en-US" sz="2000" b="1" dirty="0">
              <a:latin typeface="+mj-lt"/>
            </a:endParaRPr>
          </a:p>
        </p:txBody>
      </p:sp>
      <p:sp>
        <p:nvSpPr>
          <p:cNvPr id="19" name="Text 13">
            <a:extLst>
              <a:ext uri="{FF2B5EF4-FFF2-40B4-BE49-F238E27FC236}">
                <a16:creationId xmlns:a16="http://schemas.microsoft.com/office/drawing/2014/main" xmlns="" id="{B23FEDCA-3078-0A83-727D-EC58354023D3}"/>
              </a:ext>
            </a:extLst>
          </p:cNvPr>
          <p:cNvSpPr/>
          <p:nvPr/>
        </p:nvSpPr>
        <p:spPr>
          <a:xfrm>
            <a:off x="6734922" y="6187455"/>
            <a:ext cx="4512087" cy="5979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600" dirty="0">
                <a:latin typeface="+mj-lt"/>
                <a:ea typeface="Instrument Sans Medium" pitchFamily="34" charset="-122"/>
                <a:cs typeface="Instrument Sans Medium" pitchFamily="34" charset="-120"/>
              </a:rPr>
              <a:t>Фото, видео, звук для </a:t>
            </a:r>
            <a:r>
              <a:rPr lang="en-US" sz="1600" dirty="0" err="1">
                <a:latin typeface="+mj-lt"/>
                <a:ea typeface="Instrument Sans Medium" pitchFamily="34" charset="-122"/>
                <a:cs typeface="Instrument Sans Medium" pitchFamily="34" charset="-120"/>
              </a:rPr>
              <a:t>информационных</a:t>
            </a:r>
            <a:r>
              <a:rPr lang="en-US" sz="1600" dirty="0">
                <a:latin typeface="+mj-lt"/>
                <a:ea typeface="Instrument Sans Medium" pitchFamily="34" charset="-122"/>
                <a:cs typeface="Instrument Sans Medium" pitchFamily="34" charset="-120"/>
              </a:rPr>
              <a:t> </a:t>
            </a:r>
          </a:p>
          <a:p>
            <a:pPr marL="0" indent="0" algn="l">
              <a:lnSpc>
                <a:spcPts val="2200"/>
              </a:lnSpc>
              <a:buNone/>
            </a:pPr>
            <a:r>
              <a:rPr lang="en-US" sz="1600" dirty="0">
                <a:latin typeface="+mj-lt"/>
                <a:ea typeface="Instrument Sans Medium" pitchFamily="34" charset="-122"/>
                <a:cs typeface="Instrument Sans Medium" pitchFamily="34" charset="-120"/>
              </a:rPr>
              <a:t>и социальных проектов</a:t>
            </a:r>
            <a:endParaRPr lang="en-US" sz="1600" dirty="0"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205"/>
    </mc:Choice>
    <mc:Fallback xmlns="">
      <p:transition spd="slow" advTm="13205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xmlns="" id="{2C2829EA-3048-6A84-3560-0A35E613D840}"/>
              </a:ext>
            </a:extLst>
          </p:cNvPr>
          <p:cNvSpPr/>
          <p:nvPr/>
        </p:nvSpPr>
        <p:spPr>
          <a:xfrm>
            <a:off x="983432" y="764704"/>
            <a:ext cx="8208912" cy="5760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b="1" dirty="0">
                <a:latin typeface="+mj-lt"/>
                <a:ea typeface="Instrument Sans Semi Bold" pitchFamily="34" charset="-122"/>
                <a:cs typeface="Instrument Sans Semi Bold" pitchFamily="34" charset="-120"/>
              </a:rPr>
              <a:t>Практические кейсы: от идеи к результату</a:t>
            </a:r>
            <a:endParaRPr lang="en-US" sz="3200" b="1" dirty="0">
              <a:latin typeface="+mj-lt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A04AA03F-D897-0A4C-FC45-5E0D1F5BA0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82452"/>
            <a:ext cx="6726356" cy="429309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42196A1-374B-1F66-D07A-AD23851446C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4114" y="3061712"/>
            <a:ext cx="6156460" cy="37890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532"/>
    </mc:Choice>
    <mc:Fallback xmlns="">
      <p:transition spd="slow" advTm="13532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22DB8EB-01A9-B2F6-DA95-855BF6B609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xmlns="" id="{0B84B704-3B58-2DA0-6EC1-4C12482E165E}"/>
              </a:ext>
            </a:extLst>
          </p:cNvPr>
          <p:cNvSpPr/>
          <p:nvPr/>
        </p:nvSpPr>
        <p:spPr>
          <a:xfrm>
            <a:off x="983432" y="764704"/>
            <a:ext cx="8208912" cy="5760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b="1" dirty="0">
                <a:latin typeface="+mj-lt"/>
                <a:ea typeface="Instrument Sans Semi Bold" pitchFamily="34" charset="-122"/>
                <a:cs typeface="Instrument Sans Semi Bold" pitchFamily="34" charset="-120"/>
              </a:rPr>
              <a:t>Практические кейсы: от идеи к результату</a:t>
            </a:r>
            <a:endParaRPr lang="en-US" sz="3200" b="1" dirty="0">
              <a:latin typeface="+mj-lt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948B9697-41AA-4D77-B2E6-C40A3FBD662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780928"/>
            <a:ext cx="5541739" cy="386104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B3FF8D3D-A156-5CCA-988C-CB14765DD49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03912" y="1340768"/>
            <a:ext cx="6675519" cy="5085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88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532"/>
    </mc:Choice>
    <mc:Fallback xmlns="">
      <p:transition spd="slow" advTm="13532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DED4754-3C00-2B7B-8FF9-B2942C481C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xmlns="" id="{BDDB53BD-D661-EFB7-A28E-B3CAC84D526E}"/>
              </a:ext>
            </a:extLst>
          </p:cNvPr>
          <p:cNvSpPr/>
          <p:nvPr/>
        </p:nvSpPr>
        <p:spPr>
          <a:xfrm>
            <a:off x="983432" y="764704"/>
            <a:ext cx="8208912" cy="5760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b="1" dirty="0">
                <a:latin typeface="+mj-lt"/>
                <a:ea typeface="Instrument Sans Semi Bold" pitchFamily="34" charset="-122"/>
                <a:cs typeface="Instrument Sans Semi Bold" pitchFamily="34" charset="-120"/>
              </a:rPr>
              <a:t>Практические кейсы: от идеи к результату</a:t>
            </a:r>
            <a:endParaRPr lang="en-US" sz="3200" b="1" dirty="0">
              <a:latin typeface="+mj-lt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9DAE7B2D-B5AC-C108-6F64-B720B2D5702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8296" y="1484784"/>
            <a:ext cx="6984460" cy="339646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83EC5BAD-2557-E272-5AAB-C4458594BC0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28048" y="2636912"/>
            <a:ext cx="5899143" cy="422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541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532"/>
    </mc:Choice>
    <mc:Fallback xmlns="">
      <p:transition spd="slow" advTm="13532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2B3D493-3A8E-CEFF-D964-BC2C275E2D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xmlns="" id="{E8386DCC-BC30-86B2-6E79-9EA259B3A843}"/>
              </a:ext>
            </a:extLst>
          </p:cNvPr>
          <p:cNvSpPr/>
          <p:nvPr/>
        </p:nvSpPr>
        <p:spPr>
          <a:xfrm>
            <a:off x="983432" y="764704"/>
            <a:ext cx="8208912" cy="5760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b="1" dirty="0">
                <a:latin typeface="+mj-lt"/>
                <a:ea typeface="Instrument Sans Semi Bold" pitchFamily="34" charset="-122"/>
                <a:cs typeface="Instrument Sans Semi Bold" pitchFamily="34" charset="-120"/>
              </a:rPr>
              <a:t>Практические кейсы: от идеи к результату</a:t>
            </a:r>
            <a:endParaRPr lang="en-US" sz="3200" b="1" dirty="0">
              <a:latin typeface="+mj-lt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16816838-DAD8-BE43-C3C7-36A61E2130B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094" t="17450" r="23094" b="16400"/>
          <a:stretch>
            <a:fillRect/>
          </a:stretch>
        </p:blipFill>
        <p:spPr>
          <a:xfrm>
            <a:off x="164664" y="1363256"/>
            <a:ext cx="5904656" cy="453650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056967E2-5405-ADAC-41A6-EA0406B687B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84175" y="2564904"/>
            <a:ext cx="5616338" cy="4149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573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532"/>
    </mc:Choice>
    <mc:Fallback xmlns="">
      <p:transition spd="slow" advTm="13532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4950E1F-6EFE-0729-3ECA-EEE5137D07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xmlns="" id="{263AD020-2700-0BA4-59BE-1633838AC294}"/>
              </a:ext>
            </a:extLst>
          </p:cNvPr>
          <p:cNvSpPr/>
          <p:nvPr/>
        </p:nvSpPr>
        <p:spPr>
          <a:xfrm>
            <a:off x="983432" y="764704"/>
            <a:ext cx="8208912" cy="5760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b="1" dirty="0">
                <a:latin typeface="+mj-lt"/>
                <a:ea typeface="Instrument Sans Semi Bold" pitchFamily="34" charset="-122"/>
                <a:cs typeface="Instrument Sans Semi Bold" pitchFamily="34" charset="-120"/>
              </a:rPr>
              <a:t>Практические кейсы: от идеи к результату</a:t>
            </a:r>
            <a:endParaRPr lang="en-US" sz="3200" b="1" dirty="0">
              <a:latin typeface="+mj-lt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D07E5DC-F57A-98EB-2E12-0D81D1A3B6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4552223" cy="386104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04EEB3EB-1893-C3B8-BB62-B50E96C56D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1728192"/>
            <a:ext cx="7194243" cy="5129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079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532"/>
    </mc:Choice>
    <mc:Fallback xmlns="">
      <p:transition spd="slow" advTm="13532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4950E1F-6EFE-0729-3ECA-EEE5137D07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xmlns="" id="{263AD020-2700-0BA4-59BE-1633838AC294}"/>
              </a:ext>
            </a:extLst>
          </p:cNvPr>
          <p:cNvSpPr/>
          <p:nvPr/>
        </p:nvSpPr>
        <p:spPr>
          <a:xfrm>
            <a:off x="983432" y="764704"/>
            <a:ext cx="8208912" cy="5760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b="1" dirty="0">
                <a:latin typeface="+mj-lt"/>
                <a:ea typeface="Instrument Sans Semi Bold" pitchFamily="34" charset="-122"/>
                <a:cs typeface="Instrument Sans Semi Bold" pitchFamily="34" charset="-120"/>
              </a:rPr>
              <a:t>Практические кейсы: от идеи к результату</a:t>
            </a:r>
            <a:endParaRPr lang="en-US" sz="3200" b="1" dirty="0">
              <a:latin typeface="+mj-lt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/>
          <a:srcRect t="5882" r="5773"/>
          <a:stretch>
            <a:fillRect/>
          </a:stretch>
        </p:blipFill>
        <p:spPr bwMode="auto">
          <a:xfrm>
            <a:off x="452398" y="1428736"/>
            <a:ext cx="7072362" cy="4571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0" y="1571612"/>
            <a:ext cx="60960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730079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532"/>
    </mc:Choice>
    <mc:Fallback xmlns="">
      <p:transition spd="slow" advTm="135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4950E1F-6EFE-0729-3ECA-EEE5137D07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xmlns="" id="{263AD020-2700-0BA4-59BE-1633838AC294}"/>
              </a:ext>
            </a:extLst>
          </p:cNvPr>
          <p:cNvSpPr/>
          <p:nvPr/>
        </p:nvSpPr>
        <p:spPr>
          <a:xfrm>
            <a:off x="1238216" y="3071810"/>
            <a:ext cx="4683940" cy="40216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b="1" dirty="0">
                <a:latin typeface="+mj-lt"/>
                <a:ea typeface="Instrument Sans Semi Bold" pitchFamily="34" charset="-122"/>
                <a:cs typeface="Instrument Sans Semi Bold" pitchFamily="34" charset="-120"/>
              </a:rPr>
              <a:t>Практические кейсы: </a:t>
            </a:r>
            <a:endParaRPr lang="en-US" sz="3200" b="1" dirty="0" smtClean="0">
              <a:latin typeface="+mj-lt"/>
              <a:ea typeface="Instrument Sans Semi Bold" pitchFamily="34" charset="-122"/>
              <a:cs typeface="Instrument Sans Semi Bold" pitchFamily="34" charset="-120"/>
            </a:endParaRPr>
          </a:p>
          <a:p>
            <a:pPr marL="0" indent="0" algn="l">
              <a:lnSpc>
                <a:spcPts val="2750"/>
              </a:lnSpc>
              <a:buNone/>
            </a:pPr>
            <a:r>
              <a:rPr lang="en-US" sz="3200" b="1" dirty="0" err="1" smtClean="0">
                <a:latin typeface="+mj-lt"/>
                <a:ea typeface="Instrument Sans Semi Bold" pitchFamily="34" charset="-122"/>
                <a:cs typeface="Instrument Sans Semi Bold" pitchFamily="34" charset="-120"/>
              </a:rPr>
              <a:t>от</a:t>
            </a:r>
            <a:r>
              <a:rPr lang="en-US" sz="3200" b="1" dirty="0" smtClean="0">
                <a:latin typeface="+mj-lt"/>
                <a:ea typeface="Instrument Sans Semi Bold" pitchFamily="34" charset="-122"/>
                <a:cs typeface="Instrument Sans Semi Bold" pitchFamily="34" charset="-120"/>
              </a:rPr>
              <a:t> </a:t>
            </a:r>
            <a:r>
              <a:rPr lang="en-US" sz="3200" b="1" dirty="0">
                <a:latin typeface="+mj-lt"/>
                <a:ea typeface="Instrument Sans Semi Bold" pitchFamily="34" charset="-122"/>
                <a:cs typeface="Instrument Sans Semi Bold" pitchFamily="34" charset="-120"/>
              </a:rPr>
              <a:t>идеи к результату</a:t>
            </a:r>
            <a:endParaRPr lang="en-US" sz="3200" b="1" dirty="0">
              <a:latin typeface="+mj-lt"/>
            </a:endParaRP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38810" y="500042"/>
            <a:ext cx="4262458" cy="5936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730079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532"/>
    </mc:Choice>
    <mc:Fallback xmlns="">
      <p:transition spd="slow" advTm="13532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
            <a:extLst>
              <a:ext uri="{FF2B5EF4-FFF2-40B4-BE49-F238E27FC236}">
                <a16:creationId xmlns:a16="http://schemas.microsoft.com/office/drawing/2014/main" xmlns="" id="{1A3F3610-338E-5AC2-6896-9E7591A9FD2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242187" cy="2133820"/>
          </a:xfrm>
          <a:prstGeom prst="rect">
            <a:avLst/>
          </a:prstGeom>
        </p:spPr>
      </p:pic>
      <p:sp>
        <p:nvSpPr>
          <p:cNvPr id="3" name="Text 0">
            <a:extLst>
              <a:ext uri="{FF2B5EF4-FFF2-40B4-BE49-F238E27FC236}">
                <a16:creationId xmlns:a16="http://schemas.microsoft.com/office/drawing/2014/main" xmlns="" id="{27FEE1C2-1A26-41B5-A3F6-B193DA353820}"/>
              </a:ext>
            </a:extLst>
          </p:cNvPr>
          <p:cNvSpPr/>
          <p:nvPr/>
        </p:nvSpPr>
        <p:spPr>
          <a:xfrm>
            <a:off x="2335156" y="2125761"/>
            <a:ext cx="5898327" cy="5548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450"/>
              </a:lnSpc>
              <a:buNone/>
            </a:pPr>
            <a:r>
              <a:rPr lang="en-US" sz="3550" b="1" dirty="0"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Проект как трамплин в будущее</a:t>
            </a:r>
            <a:endParaRPr lang="en-US" sz="3550" b="1" dirty="0"/>
          </a:p>
        </p:txBody>
      </p:sp>
      <p:sp>
        <p:nvSpPr>
          <p:cNvPr id="4" name="Shape 1">
            <a:extLst>
              <a:ext uri="{FF2B5EF4-FFF2-40B4-BE49-F238E27FC236}">
                <a16:creationId xmlns:a16="http://schemas.microsoft.com/office/drawing/2014/main" xmlns="" id="{69F980AC-06A3-2358-1F64-C87B4BFBB6A6}"/>
              </a:ext>
            </a:extLst>
          </p:cNvPr>
          <p:cNvSpPr/>
          <p:nvPr/>
        </p:nvSpPr>
        <p:spPr>
          <a:xfrm>
            <a:off x="92344" y="2784081"/>
            <a:ext cx="5191976" cy="611197"/>
          </a:xfrm>
          <a:prstGeom prst="roundRect">
            <a:avLst>
              <a:gd name="adj" fmla="val 32240"/>
            </a:avLst>
          </a:prstGeom>
          <a:solidFill>
            <a:srgbClr val="E2E3E9"/>
          </a:solidFill>
          <a:ln w="7620">
            <a:solidFill>
              <a:srgbClr val="C8C9CF"/>
            </a:solidFill>
            <a:prstDash val="solid"/>
          </a:ln>
        </p:spPr>
        <p:txBody>
          <a:bodyPr/>
          <a:lstStyle/>
          <a:p>
            <a:endParaRPr lang="ru-RU" sz="3200">
              <a:latin typeface="+mj-lt"/>
            </a:endParaRPr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xmlns="" id="{E23D051E-FCFE-1EA8-69B9-B8D9F92F6048}"/>
              </a:ext>
            </a:extLst>
          </p:cNvPr>
          <p:cNvSpPr/>
          <p:nvPr/>
        </p:nvSpPr>
        <p:spPr>
          <a:xfrm>
            <a:off x="215544" y="2997171"/>
            <a:ext cx="5001835" cy="2796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2800" dirty="0">
                <a:latin typeface="+mj-lt"/>
                <a:ea typeface="Instrument Sans Semi Bold" pitchFamily="34" charset="-122"/>
                <a:cs typeface="Instrument Sans Semi Bold" pitchFamily="34" charset="-120"/>
              </a:rPr>
              <a:t>Мост между школой и жизнью</a:t>
            </a:r>
            <a:endParaRPr lang="en-US" sz="2800" dirty="0">
              <a:latin typeface="+mj-lt"/>
            </a:endParaRPr>
          </a:p>
        </p:txBody>
      </p:sp>
      <p:sp>
        <p:nvSpPr>
          <p:cNvPr id="6" name="Text 3">
            <a:extLst>
              <a:ext uri="{FF2B5EF4-FFF2-40B4-BE49-F238E27FC236}">
                <a16:creationId xmlns:a16="http://schemas.microsoft.com/office/drawing/2014/main" xmlns="" id="{3439BE3A-000C-419F-4779-E01AF73457EE}"/>
              </a:ext>
            </a:extLst>
          </p:cNvPr>
          <p:cNvSpPr/>
          <p:nvPr/>
        </p:nvSpPr>
        <p:spPr>
          <a:xfrm>
            <a:off x="282486" y="3543920"/>
            <a:ext cx="5191970" cy="1631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2400" dirty="0">
                <a:latin typeface="+mj-lt"/>
                <a:ea typeface="Instrument Sans Medium" pitchFamily="34" charset="-122"/>
                <a:cs typeface="Instrument Sans Medium" pitchFamily="34" charset="-120"/>
              </a:rPr>
              <a:t>Первый опыт работы над собственным замыслом, где теория встречается с практикой</a:t>
            </a:r>
            <a:endParaRPr lang="en-US" sz="2400" dirty="0">
              <a:latin typeface="+mj-lt"/>
            </a:endParaRPr>
          </a:p>
        </p:txBody>
      </p:sp>
      <p:sp>
        <p:nvSpPr>
          <p:cNvPr id="7" name="Shape 4">
            <a:extLst>
              <a:ext uri="{FF2B5EF4-FFF2-40B4-BE49-F238E27FC236}">
                <a16:creationId xmlns:a16="http://schemas.microsoft.com/office/drawing/2014/main" xmlns="" id="{9CD8B12C-C383-2B91-1F9A-85C3C239BE27}"/>
              </a:ext>
            </a:extLst>
          </p:cNvPr>
          <p:cNvSpPr/>
          <p:nvPr/>
        </p:nvSpPr>
        <p:spPr>
          <a:xfrm>
            <a:off x="6859975" y="2784081"/>
            <a:ext cx="5192070" cy="611197"/>
          </a:xfrm>
          <a:prstGeom prst="roundRect">
            <a:avLst>
              <a:gd name="adj" fmla="val 32240"/>
            </a:avLst>
          </a:prstGeom>
          <a:solidFill>
            <a:srgbClr val="E2E3E9"/>
          </a:solidFill>
          <a:ln w="7620">
            <a:solidFill>
              <a:srgbClr val="C8C9CF"/>
            </a:solidFill>
            <a:prstDash val="solid"/>
          </a:ln>
        </p:spPr>
        <p:txBody>
          <a:bodyPr/>
          <a:lstStyle/>
          <a:p>
            <a:endParaRPr lang="ru-RU" sz="3200">
              <a:latin typeface="+mj-lt"/>
            </a:endParaRPr>
          </a:p>
        </p:txBody>
      </p:sp>
      <p:sp>
        <p:nvSpPr>
          <p:cNvPr id="8" name="Text 5">
            <a:extLst>
              <a:ext uri="{FF2B5EF4-FFF2-40B4-BE49-F238E27FC236}">
                <a16:creationId xmlns:a16="http://schemas.microsoft.com/office/drawing/2014/main" xmlns="" id="{582551FA-23ED-D377-DC11-0114366C7835}"/>
              </a:ext>
            </a:extLst>
          </p:cNvPr>
          <p:cNvSpPr/>
          <p:nvPr/>
        </p:nvSpPr>
        <p:spPr>
          <a:xfrm>
            <a:off x="7036582" y="3024549"/>
            <a:ext cx="4806523" cy="2459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2800" dirty="0">
                <a:latin typeface="+mj-lt"/>
                <a:ea typeface="Instrument Sans Semi Bold" pitchFamily="34" charset="-122"/>
                <a:cs typeface="Instrument Sans Semi Bold" pitchFamily="34" charset="-120"/>
              </a:rPr>
              <a:t>Тренажер навыков XXI века</a:t>
            </a:r>
            <a:endParaRPr lang="en-US" sz="2800" dirty="0">
              <a:latin typeface="+mj-lt"/>
            </a:endParaRPr>
          </a:p>
        </p:txBody>
      </p:sp>
      <p:sp>
        <p:nvSpPr>
          <p:cNvPr id="9" name="Text 6">
            <a:extLst>
              <a:ext uri="{FF2B5EF4-FFF2-40B4-BE49-F238E27FC236}">
                <a16:creationId xmlns:a16="http://schemas.microsoft.com/office/drawing/2014/main" xmlns="" id="{9E45F941-63CE-E479-DFCA-8D90AD009AC6}"/>
              </a:ext>
            </a:extLst>
          </p:cNvPr>
          <p:cNvSpPr/>
          <p:nvPr/>
        </p:nvSpPr>
        <p:spPr>
          <a:xfrm>
            <a:off x="7050117" y="3543920"/>
            <a:ext cx="5192070" cy="1631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2400" dirty="0">
                <a:latin typeface="+mj-lt"/>
                <a:ea typeface="Instrument Sans Medium" pitchFamily="34" charset="-122"/>
                <a:cs typeface="Instrument Sans Medium" pitchFamily="34" charset="-120"/>
              </a:rPr>
              <a:t>Развитие креативности, критического мышления, коммуникации и кооперации</a:t>
            </a:r>
            <a:endParaRPr lang="en-US" sz="2400" dirty="0">
              <a:latin typeface="+mj-lt"/>
            </a:endParaRPr>
          </a:p>
        </p:txBody>
      </p:sp>
      <p:sp>
        <p:nvSpPr>
          <p:cNvPr id="10" name="Shape 7">
            <a:extLst>
              <a:ext uri="{FF2B5EF4-FFF2-40B4-BE49-F238E27FC236}">
                <a16:creationId xmlns:a16="http://schemas.microsoft.com/office/drawing/2014/main" xmlns="" id="{B9A93171-BE51-A4F8-FEE9-4451A5863269}"/>
              </a:ext>
            </a:extLst>
          </p:cNvPr>
          <p:cNvSpPr/>
          <p:nvPr/>
        </p:nvSpPr>
        <p:spPr>
          <a:xfrm>
            <a:off x="92344" y="4570431"/>
            <a:ext cx="5191976" cy="611197"/>
          </a:xfrm>
          <a:prstGeom prst="roundRect">
            <a:avLst>
              <a:gd name="adj" fmla="val 32240"/>
            </a:avLst>
          </a:prstGeom>
          <a:solidFill>
            <a:srgbClr val="E2E3E9"/>
          </a:solidFill>
          <a:ln w="7620">
            <a:solidFill>
              <a:srgbClr val="C8C9CF"/>
            </a:solidFill>
            <a:prstDash val="solid"/>
          </a:ln>
        </p:spPr>
        <p:txBody>
          <a:bodyPr/>
          <a:lstStyle/>
          <a:p>
            <a:endParaRPr lang="ru-RU" sz="3200">
              <a:latin typeface="+mj-lt"/>
            </a:endParaRPr>
          </a:p>
        </p:txBody>
      </p:sp>
      <p:sp>
        <p:nvSpPr>
          <p:cNvPr id="11" name="Text 8">
            <a:extLst>
              <a:ext uri="{FF2B5EF4-FFF2-40B4-BE49-F238E27FC236}">
                <a16:creationId xmlns:a16="http://schemas.microsoft.com/office/drawing/2014/main" xmlns="" id="{5F73B9B3-23DB-0F9C-D1DE-40FEBA8C1E28}"/>
              </a:ext>
            </a:extLst>
          </p:cNvPr>
          <p:cNvSpPr/>
          <p:nvPr/>
        </p:nvSpPr>
        <p:spPr>
          <a:xfrm>
            <a:off x="282486" y="4787707"/>
            <a:ext cx="4589379" cy="2976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2800" dirty="0">
                <a:latin typeface="+mj-lt"/>
                <a:ea typeface="Instrument Sans Semi Bold" pitchFamily="34" charset="-122"/>
                <a:cs typeface="Instrument Sans Semi Bold" pitchFamily="34" charset="-120"/>
              </a:rPr>
              <a:t>Формирование портфолио</a:t>
            </a:r>
            <a:endParaRPr lang="en-US" sz="2800" dirty="0">
              <a:latin typeface="+mj-lt"/>
            </a:endParaRPr>
          </a:p>
        </p:txBody>
      </p:sp>
      <p:sp>
        <p:nvSpPr>
          <p:cNvPr id="12" name="Text 9">
            <a:extLst>
              <a:ext uri="{FF2B5EF4-FFF2-40B4-BE49-F238E27FC236}">
                <a16:creationId xmlns:a16="http://schemas.microsoft.com/office/drawing/2014/main" xmlns="" id="{75ED0A43-38BB-0CCD-A06A-BFEDA2D94342}"/>
              </a:ext>
            </a:extLst>
          </p:cNvPr>
          <p:cNvSpPr/>
          <p:nvPr/>
        </p:nvSpPr>
        <p:spPr>
          <a:xfrm>
            <a:off x="215176" y="5300082"/>
            <a:ext cx="6415868" cy="8640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2400" dirty="0">
                <a:latin typeface="+mj-lt"/>
                <a:ea typeface="Instrument Sans Medium" pitchFamily="34" charset="-122"/>
                <a:cs typeface="Instrument Sans Medium" pitchFamily="34" charset="-120"/>
              </a:rPr>
              <a:t>Конкретные доказательства </a:t>
            </a:r>
            <a:r>
              <a:rPr lang="en-US" sz="2400" dirty="0" err="1">
                <a:latin typeface="+mj-lt"/>
                <a:ea typeface="Instrument Sans Medium" pitchFamily="34" charset="-122"/>
                <a:cs typeface="Instrument Sans Medium" pitchFamily="34" charset="-120"/>
              </a:rPr>
              <a:t>способностей</a:t>
            </a:r>
            <a:r>
              <a:rPr lang="en-US" sz="2400" dirty="0">
                <a:latin typeface="+mj-lt"/>
                <a:ea typeface="Instrument Sans Medium" pitchFamily="34" charset="-122"/>
                <a:cs typeface="Instrument Sans Medium" pitchFamily="34" charset="-120"/>
              </a:rPr>
              <a:t> </a:t>
            </a:r>
          </a:p>
          <a:p>
            <a:pPr marL="0" indent="0" algn="l">
              <a:lnSpc>
                <a:spcPts val="2250"/>
              </a:lnSpc>
              <a:buNone/>
            </a:pPr>
            <a:r>
              <a:rPr lang="en-US" sz="2400" dirty="0" err="1">
                <a:latin typeface="+mj-lt"/>
                <a:ea typeface="Instrument Sans Medium" pitchFamily="34" charset="-122"/>
                <a:cs typeface="Instrument Sans Medium" pitchFamily="34" charset="-120"/>
              </a:rPr>
              <a:t>для</a:t>
            </a:r>
            <a:r>
              <a:rPr lang="en-US" sz="2400" dirty="0">
                <a:latin typeface="+mj-lt"/>
                <a:ea typeface="Instrument Sans Medium" pitchFamily="34" charset="-122"/>
                <a:cs typeface="Instrument Sans Medium" pitchFamily="34" charset="-120"/>
              </a:rPr>
              <a:t> поступления в вузы</a:t>
            </a:r>
            <a:endParaRPr lang="en-US" sz="2400" dirty="0">
              <a:latin typeface="+mj-lt"/>
            </a:endParaRPr>
          </a:p>
        </p:txBody>
      </p:sp>
      <p:sp>
        <p:nvSpPr>
          <p:cNvPr id="13" name="Shape 10">
            <a:extLst>
              <a:ext uri="{FF2B5EF4-FFF2-40B4-BE49-F238E27FC236}">
                <a16:creationId xmlns:a16="http://schemas.microsoft.com/office/drawing/2014/main" xmlns="" id="{1AF68637-17AF-DB9F-C8CD-8C7B0A283EBB}"/>
              </a:ext>
            </a:extLst>
          </p:cNvPr>
          <p:cNvSpPr/>
          <p:nvPr/>
        </p:nvSpPr>
        <p:spPr>
          <a:xfrm>
            <a:off x="6875728" y="4570430"/>
            <a:ext cx="5192070" cy="611197"/>
          </a:xfrm>
          <a:prstGeom prst="roundRect">
            <a:avLst>
              <a:gd name="adj" fmla="val 32240"/>
            </a:avLst>
          </a:prstGeom>
          <a:solidFill>
            <a:srgbClr val="E2E3E9"/>
          </a:solidFill>
          <a:ln w="7620">
            <a:solidFill>
              <a:srgbClr val="C8C9CF"/>
            </a:solidFill>
            <a:prstDash val="solid"/>
          </a:ln>
        </p:spPr>
        <p:txBody>
          <a:bodyPr/>
          <a:lstStyle/>
          <a:p>
            <a:endParaRPr lang="ru-RU" sz="3200">
              <a:latin typeface="+mj-lt"/>
            </a:endParaRPr>
          </a:p>
        </p:txBody>
      </p:sp>
      <p:sp>
        <p:nvSpPr>
          <p:cNvPr id="14" name="Text 11">
            <a:extLst>
              <a:ext uri="{FF2B5EF4-FFF2-40B4-BE49-F238E27FC236}">
                <a16:creationId xmlns:a16="http://schemas.microsoft.com/office/drawing/2014/main" xmlns="" id="{BC5F9CA7-4ACE-709F-6C98-B0C3FA2489DE}"/>
              </a:ext>
            </a:extLst>
          </p:cNvPr>
          <p:cNvSpPr/>
          <p:nvPr/>
        </p:nvSpPr>
        <p:spPr>
          <a:xfrm>
            <a:off x="7050117" y="4784966"/>
            <a:ext cx="4014435" cy="3947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2800" dirty="0">
                <a:latin typeface="+mj-lt"/>
                <a:ea typeface="Instrument Sans Semi Bold" pitchFamily="34" charset="-122"/>
                <a:cs typeface="Instrument Sans Semi Bold" pitchFamily="34" charset="-120"/>
              </a:rPr>
              <a:t>Уверенность в будущем</a:t>
            </a:r>
            <a:endParaRPr lang="en-US" sz="2800" dirty="0">
              <a:latin typeface="+mj-lt"/>
            </a:endParaRPr>
          </a:p>
        </p:txBody>
      </p:sp>
      <p:sp>
        <p:nvSpPr>
          <p:cNvPr id="15" name="Text 12">
            <a:extLst>
              <a:ext uri="{FF2B5EF4-FFF2-40B4-BE49-F238E27FC236}">
                <a16:creationId xmlns:a16="http://schemas.microsoft.com/office/drawing/2014/main" xmlns="" id="{F7FC2F12-3BA9-EE9A-61F9-0632130ACCFD}"/>
              </a:ext>
            </a:extLst>
          </p:cNvPr>
          <p:cNvSpPr/>
          <p:nvPr/>
        </p:nvSpPr>
        <p:spPr>
          <a:xfrm>
            <a:off x="7050117" y="5221566"/>
            <a:ext cx="5192070" cy="86409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2400" dirty="0">
                <a:latin typeface="+mj-lt"/>
                <a:ea typeface="Instrument Sans Medium" pitchFamily="34" charset="-122"/>
                <a:cs typeface="Instrument Sans Medium" pitchFamily="34" charset="-120"/>
              </a:rPr>
              <a:t>Снижение стресса при адаптации к вузовской жизни и проектной работе</a:t>
            </a:r>
            <a:endParaRPr lang="en-US" sz="2400" dirty="0">
              <a:latin typeface="+mj-lt"/>
            </a:endParaRPr>
          </a:p>
        </p:txBody>
      </p:sp>
      <p:sp>
        <p:nvSpPr>
          <p:cNvPr id="16" name="Text 13">
            <a:extLst>
              <a:ext uri="{FF2B5EF4-FFF2-40B4-BE49-F238E27FC236}">
                <a16:creationId xmlns:a16="http://schemas.microsoft.com/office/drawing/2014/main" xmlns="" id="{F55CBEE7-AC2F-DB71-2CCB-646163C423A9}"/>
              </a:ext>
            </a:extLst>
          </p:cNvPr>
          <p:cNvSpPr/>
          <p:nvPr/>
        </p:nvSpPr>
        <p:spPr>
          <a:xfrm>
            <a:off x="684488" y="6210461"/>
            <a:ext cx="10944145" cy="1631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dirty="0"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«Точка роста» — это ресурсный центр, который делает проектную деятельность современной, наглядной и эффективной. Именно здесь идеи становятся инструментами развития.</a:t>
            </a:r>
            <a:endParaRPr lang="en-US" dirty="0"/>
          </a:p>
        </p:txBody>
      </p:sp>
      <p:sp>
        <p:nvSpPr>
          <p:cNvPr id="17" name="Shape 14">
            <a:extLst>
              <a:ext uri="{FF2B5EF4-FFF2-40B4-BE49-F238E27FC236}">
                <a16:creationId xmlns:a16="http://schemas.microsoft.com/office/drawing/2014/main" xmlns="" id="{59CF7799-9C7D-A826-B146-EFDCDFDCD252}"/>
              </a:ext>
            </a:extLst>
          </p:cNvPr>
          <p:cNvSpPr/>
          <p:nvPr/>
        </p:nvSpPr>
        <p:spPr>
          <a:xfrm>
            <a:off x="577103" y="6362337"/>
            <a:ext cx="45719" cy="277877"/>
          </a:xfrm>
          <a:prstGeom prst="rect">
            <a:avLst/>
          </a:prstGeom>
          <a:solidFill>
            <a:srgbClr val="505468"/>
          </a:solidFill>
          <a:ln/>
        </p:spPr>
        <p:txBody>
          <a:bodyPr/>
          <a:lstStyle/>
          <a:p>
            <a:endParaRPr lang="ru-RU"/>
          </a:p>
        </p:txBody>
      </p:sp>
      <p:sp>
        <p:nvSpPr>
          <p:cNvPr id="19" name="Параллелограмм 18">
            <a:extLst>
              <a:ext uri="{FF2B5EF4-FFF2-40B4-BE49-F238E27FC236}">
                <a16:creationId xmlns:a16="http://schemas.microsoft.com/office/drawing/2014/main" xmlns="" id="{C5A85831-D4C6-CC52-9D60-F83DD9CB89BF}"/>
              </a:ext>
            </a:extLst>
          </p:cNvPr>
          <p:cNvSpPr/>
          <p:nvPr/>
        </p:nvSpPr>
        <p:spPr>
          <a:xfrm rot="18662978">
            <a:off x="-665215" y="747981"/>
            <a:ext cx="1895399" cy="781859"/>
          </a:xfrm>
          <a:prstGeom prst="parallelogram">
            <a:avLst>
              <a:gd name="adj" fmla="val 116174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1" name="Рисунок 20" descr="Изображение выглядит как Графика, Шрифт, графический дизайн, снимок экран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xmlns="" id="{4A7CAF2D-A9DE-B8E8-D9B8-20D391910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2721" y="-309638"/>
            <a:ext cx="1686128" cy="16861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088"/>
    </mc:Choice>
    <mc:Fallback xmlns="">
      <p:transition spd="slow" advTm="13088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0">
            <a:extLst>
              <a:ext uri="{FF2B5EF4-FFF2-40B4-BE49-F238E27FC236}">
                <a16:creationId xmlns:a16="http://schemas.microsoft.com/office/drawing/2014/main" xmlns="" id="{8ECCBA5A-CE94-D6BD-D3A8-85DC5C596E65}"/>
              </a:ext>
            </a:extLst>
          </p:cNvPr>
          <p:cNvSpPr/>
          <p:nvPr/>
        </p:nvSpPr>
        <p:spPr>
          <a:xfrm>
            <a:off x="973175" y="619601"/>
            <a:ext cx="4961811" cy="6200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850"/>
              </a:lnSpc>
              <a:buNone/>
            </a:pPr>
            <a:r>
              <a:rPr lang="en-US" sz="4800" dirty="0">
                <a:latin typeface="+mj-lt"/>
                <a:ea typeface="Tomorrow Semi Bold" pitchFamily="34" charset="-122"/>
                <a:cs typeface="Tomorrow Semi Bold" pitchFamily="34" charset="-120"/>
              </a:rPr>
              <a:t>План выступления</a:t>
            </a:r>
            <a:endParaRPr lang="en-US" sz="4800" dirty="0">
              <a:latin typeface="+mj-lt"/>
            </a:endParaRPr>
          </a:p>
        </p:txBody>
      </p:sp>
      <p:sp>
        <p:nvSpPr>
          <p:cNvPr id="6" name="Text 1">
            <a:extLst>
              <a:ext uri="{FF2B5EF4-FFF2-40B4-BE49-F238E27FC236}">
                <a16:creationId xmlns:a16="http://schemas.microsoft.com/office/drawing/2014/main" xmlns="" id="{2CCAAC4E-CD96-7825-4A05-B56CD2DB605B}"/>
              </a:ext>
            </a:extLst>
          </p:cNvPr>
          <p:cNvSpPr/>
          <p:nvPr/>
        </p:nvSpPr>
        <p:spPr>
          <a:xfrm>
            <a:off x="407368" y="1782392"/>
            <a:ext cx="138927" cy="422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latin typeface="+mj-lt"/>
                <a:ea typeface="Tomorrow Light" pitchFamily="34" charset="-122"/>
                <a:cs typeface="Tomorrow Light" pitchFamily="34" charset="-120"/>
              </a:rPr>
              <a:t>01</a:t>
            </a:r>
            <a:endParaRPr lang="en-US" sz="2000" dirty="0">
              <a:latin typeface="+mj-lt"/>
            </a:endParaRPr>
          </a:p>
        </p:txBody>
      </p:sp>
      <p:sp>
        <p:nvSpPr>
          <p:cNvPr id="7" name="Shape 2">
            <a:extLst>
              <a:ext uri="{FF2B5EF4-FFF2-40B4-BE49-F238E27FC236}">
                <a16:creationId xmlns:a16="http://schemas.microsoft.com/office/drawing/2014/main" xmlns="" id="{CD94EC6E-C51A-DCC1-5ABC-E5D27088849E}"/>
              </a:ext>
            </a:extLst>
          </p:cNvPr>
          <p:cNvSpPr/>
          <p:nvPr/>
        </p:nvSpPr>
        <p:spPr>
          <a:xfrm>
            <a:off x="407369" y="2096716"/>
            <a:ext cx="2952328" cy="45719"/>
          </a:xfrm>
          <a:prstGeom prst="rect">
            <a:avLst/>
          </a:prstGeom>
          <a:solidFill>
            <a:srgbClr val="1D1D1B"/>
          </a:solidFill>
          <a:ln/>
        </p:spPr>
        <p:txBody>
          <a:bodyPr/>
          <a:lstStyle/>
          <a:p>
            <a:endParaRPr lang="ru-RU" sz="2800">
              <a:latin typeface="+mj-lt"/>
            </a:endParaRPr>
          </a:p>
        </p:txBody>
      </p:sp>
      <p:sp>
        <p:nvSpPr>
          <p:cNvPr id="8" name="Text 3">
            <a:extLst>
              <a:ext uri="{FF2B5EF4-FFF2-40B4-BE49-F238E27FC236}">
                <a16:creationId xmlns:a16="http://schemas.microsoft.com/office/drawing/2014/main" xmlns="" id="{15BEDB70-5FFD-4ED1-1127-670894630939}"/>
              </a:ext>
            </a:extLst>
          </p:cNvPr>
          <p:cNvSpPr/>
          <p:nvPr/>
        </p:nvSpPr>
        <p:spPr>
          <a:xfrm>
            <a:off x="442325" y="2336712"/>
            <a:ext cx="2480905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800" dirty="0">
                <a:latin typeface="+mj-lt"/>
                <a:ea typeface="Tomorrow Semi Bold" pitchFamily="34" charset="-122"/>
                <a:cs typeface="Tomorrow Semi Bold" pitchFamily="34" charset="-120"/>
              </a:rPr>
              <a:t>Зачем это нужно?</a:t>
            </a:r>
            <a:endParaRPr lang="en-US" sz="2800" dirty="0">
              <a:latin typeface="+mj-lt"/>
            </a:endParaRPr>
          </a:p>
        </p:txBody>
      </p:sp>
      <p:sp>
        <p:nvSpPr>
          <p:cNvPr id="9" name="Text 4">
            <a:extLst>
              <a:ext uri="{FF2B5EF4-FFF2-40B4-BE49-F238E27FC236}">
                <a16:creationId xmlns:a16="http://schemas.microsoft.com/office/drawing/2014/main" xmlns="" id="{7CC963E8-0FEC-01FE-0A4A-2203C1C4BE2D}"/>
              </a:ext>
            </a:extLst>
          </p:cNvPr>
          <p:cNvSpPr/>
          <p:nvPr/>
        </p:nvSpPr>
        <p:spPr>
          <a:xfrm>
            <a:off x="442325" y="2765932"/>
            <a:ext cx="4215289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latin typeface="+mj-lt"/>
                <a:ea typeface="Tomorrow" pitchFamily="34" charset="-122"/>
                <a:cs typeface="Tomorrow" pitchFamily="34" charset="-120"/>
              </a:rPr>
              <a:t>Цели и смыслы </a:t>
            </a:r>
            <a:r>
              <a:rPr lang="en-US" sz="2000" dirty="0" err="1">
                <a:latin typeface="+mj-lt"/>
                <a:ea typeface="Tomorrow" pitchFamily="34" charset="-122"/>
                <a:cs typeface="Tomorrow" pitchFamily="34" charset="-120"/>
              </a:rPr>
              <a:t>индивидуального</a:t>
            </a:r>
            <a:r>
              <a:rPr lang="en-US" sz="2000" dirty="0">
                <a:latin typeface="+mj-lt"/>
                <a:ea typeface="Tomorrow" pitchFamily="34" charset="-122"/>
                <a:cs typeface="Tomorrow" pitchFamily="34" charset="-120"/>
              </a:rPr>
              <a:t> </a:t>
            </a:r>
          </a:p>
          <a:p>
            <a:pPr marL="0" indent="0" algn="l">
              <a:lnSpc>
                <a:spcPts val="2500"/>
              </a:lnSpc>
              <a:buNone/>
            </a:pPr>
            <a:r>
              <a:rPr lang="en-US" sz="2000" dirty="0" err="1">
                <a:latin typeface="+mj-lt"/>
                <a:ea typeface="Tomorrow" pitchFamily="34" charset="-122"/>
                <a:cs typeface="Tomorrow" pitchFamily="34" charset="-120"/>
              </a:rPr>
              <a:t>проекта</a:t>
            </a:r>
            <a:endParaRPr lang="en-US" sz="2000" dirty="0">
              <a:latin typeface="+mj-lt"/>
            </a:endParaRPr>
          </a:p>
        </p:txBody>
      </p:sp>
      <p:sp>
        <p:nvSpPr>
          <p:cNvPr id="10" name="Text 5">
            <a:extLst>
              <a:ext uri="{FF2B5EF4-FFF2-40B4-BE49-F238E27FC236}">
                <a16:creationId xmlns:a16="http://schemas.microsoft.com/office/drawing/2014/main" xmlns="" id="{29EF25C1-92E0-2485-A68A-727CF7843E49}"/>
              </a:ext>
            </a:extLst>
          </p:cNvPr>
          <p:cNvSpPr/>
          <p:nvPr/>
        </p:nvSpPr>
        <p:spPr>
          <a:xfrm>
            <a:off x="4821015" y="1782392"/>
            <a:ext cx="138927" cy="422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latin typeface="+mj-lt"/>
                <a:ea typeface="Tomorrow Light" pitchFamily="34" charset="-122"/>
                <a:cs typeface="Tomorrow Light" pitchFamily="34" charset="-120"/>
              </a:rPr>
              <a:t>02</a:t>
            </a:r>
            <a:endParaRPr lang="en-US" sz="2000" dirty="0">
              <a:latin typeface="+mj-lt"/>
            </a:endParaRPr>
          </a:p>
        </p:txBody>
      </p:sp>
      <p:sp>
        <p:nvSpPr>
          <p:cNvPr id="11" name="Shape 6">
            <a:extLst>
              <a:ext uri="{FF2B5EF4-FFF2-40B4-BE49-F238E27FC236}">
                <a16:creationId xmlns:a16="http://schemas.microsoft.com/office/drawing/2014/main" xmlns="" id="{FF0624FF-B17D-0DC1-4B54-BF082DA597FF}"/>
              </a:ext>
            </a:extLst>
          </p:cNvPr>
          <p:cNvSpPr/>
          <p:nvPr/>
        </p:nvSpPr>
        <p:spPr>
          <a:xfrm>
            <a:off x="4821015" y="2096716"/>
            <a:ext cx="2952411" cy="45719"/>
          </a:xfrm>
          <a:prstGeom prst="rect">
            <a:avLst/>
          </a:prstGeom>
          <a:solidFill>
            <a:srgbClr val="1D1D1B"/>
          </a:solidFill>
          <a:ln/>
        </p:spPr>
        <p:txBody>
          <a:bodyPr/>
          <a:lstStyle/>
          <a:p>
            <a:endParaRPr lang="ru-RU" sz="2800">
              <a:latin typeface="+mj-lt"/>
            </a:endParaRPr>
          </a:p>
        </p:txBody>
      </p:sp>
      <p:sp>
        <p:nvSpPr>
          <p:cNvPr id="12" name="Text 7">
            <a:extLst>
              <a:ext uri="{FF2B5EF4-FFF2-40B4-BE49-F238E27FC236}">
                <a16:creationId xmlns:a16="http://schemas.microsoft.com/office/drawing/2014/main" xmlns="" id="{9B8D370E-B9E8-5E38-AECD-7E3773249B95}"/>
              </a:ext>
            </a:extLst>
          </p:cNvPr>
          <p:cNvSpPr/>
          <p:nvPr/>
        </p:nvSpPr>
        <p:spPr>
          <a:xfrm>
            <a:off x="4855972" y="2336712"/>
            <a:ext cx="2480905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800" dirty="0">
                <a:latin typeface="+mj-lt"/>
                <a:ea typeface="Tomorrow Semi Bold" pitchFamily="34" charset="-122"/>
                <a:cs typeface="Tomorrow Semi Bold" pitchFamily="34" charset="-120"/>
              </a:rPr>
              <a:t>Виды проектов</a:t>
            </a:r>
            <a:endParaRPr lang="en-US" sz="2800" dirty="0">
              <a:latin typeface="+mj-lt"/>
            </a:endParaRPr>
          </a:p>
        </p:txBody>
      </p:sp>
      <p:sp>
        <p:nvSpPr>
          <p:cNvPr id="13" name="Text 8">
            <a:extLst>
              <a:ext uri="{FF2B5EF4-FFF2-40B4-BE49-F238E27FC236}">
                <a16:creationId xmlns:a16="http://schemas.microsoft.com/office/drawing/2014/main" xmlns="" id="{CD833B7A-D005-E4E7-2638-D2F8981D8C25}"/>
              </a:ext>
            </a:extLst>
          </p:cNvPr>
          <p:cNvSpPr/>
          <p:nvPr/>
        </p:nvSpPr>
        <p:spPr>
          <a:xfrm>
            <a:off x="4855972" y="2765932"/>
            <a:ext cx="4215408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latin typeface="+mj-lt"/>
                <a:ea typeface="Tomorrow" pitchFamily="34" charset="-122"/>
                <a:cs typeface="Tomorrow" pitchFamily="34" charset="-120"/>
              </a:rPr>
              <a:t>Выбираем подходящий формат</a:t>
            </a:r>
            <a:endParaRPr lang="en-US" sz="2000" dirty="0">
              <a:latin typeface="+mj-lt"/>
            </a:endParaRPr>
          </a:p>
        </p:txBody>
      </p:sp>
      <p:sp>
        <p:nvSpPr>
          <p:cNvPr id="14" name="Text 9">
            <a:extLst>
              <a:ext uri="{FF2B5EF4-FFF2-40B4-BE49-F238E27FC236}">
                <a16:creationId xmlns:a16="http://schemas.microsoft.com/office/drawing/2014/main" xmlns="" id="{ACE29BF9-76BB-FB4D-93F9-4189F372F58D}"/>
              </a:ext>
            </a:extLst>
          </p:cNvPr>
          <p:cNvSpPr/>
          <p:nvPr/>
        </p:nvSpPr>
        <p:spPr>
          <a:xfrm>
            <a:off x="9234781" y="1782392"/>
            <a:ext cx="138927" cy="422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latin typeface="+mj-lt"/>
                <a:ea typeface="Tomorrow Light" pitchFamily="34" charset="-122"/>
                <a:cs typeface="Tomorrow Light" pitchFamily="34" charset="-120"/>
              </a:rPr>
              <a:t>03</a:t>
            </a:r>
            <a:endParaRPr lang="en-US" sz="2000" dirty="0">
              <a:latin typeface="+mj-lt"/>
            </a:endParaRPr>
          </a:p>
        </p:txBody>
      </p:sp>
      <p:sp>
        <p:nvSpPr>
          <p:cNvPr id="15" name="Shape 10">
            <a:extLst>
              <a:ext uri="{FF2B5EF4-FFF2-40B4-BE49-F238E27FC236}">
                <a16:creationId xmlns:a16="http://schemas.microsoft.com/office/drawing/2014/main" xmlns="" id="{33EE338B-84D5-B5DC-A5C1-112D10430B60}"/>
              </a:ext>
            </a:extLst>
          </p:cNvPr>
          <p:cNvSpPr/>
          <p:nvPr/>
        </p:nvSpPr>
        <p:spPr>
          <a:xfrm>
            <a:off x="9234782" y="2096716"/>
            <a:ext cx="2952328" cy="45719"/>
          </a:xfrm>
          <a:prstGeom prst="rect">
            <a:avLst/>
          </a:prstGeom>
          <a:solidFill>
            <a:srgbClr val="1D1D1B"/>
          </a:solidFill>
          <a:ln/>
        </p:spPr>
        <p:txBody>
          <a:bodyPr/>
          <a:lstStyle/>
          <a:p>
            <a:endParaRPr lang="ru-RU" sz="2800">
              <a:latin typeface="+mj-lt"/>
            </a:endParaRPr>
          </a:p>
        </p:txBody>
      </p:sp>
      <p:sp>
        <p:nvSpPr>
          <p:cNvPr id="16" name="Text 11">
            <a:extLst>
              <a:ext uri="{FF2B5EF4-FFF2-40B4-BE49-F238E27FC236}">
                <a16:creationId xmlns:a16="http://schemas.microsoft.com/office/drawing/2014/main" xmlns="" id="{19EE7D26-CCC8-1104-E13D-3F1B05D6C697}"/>
              </a:ext>
            </a:extLst>
          </p:cNvPr>
          <p:cNvSpPr/>
          <p:nvPr/>
        </p:nvSpPr>
        <p:spPr>
          <a:xfrm>
            <a:off x="9269738" y="2336712"/>
            <a:ext cx="2480905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800" dirty="0">
                <a:latin typeface="+mj-lt"/>
                <a:ea typeface="Tomorrow Semi Bold" pitchFamily="34" charset="-122"/>
                <a:cs typeface="Tomorrow Semi Bold" pitchFamily="34" charset="-120"/>
              </a:rPr>
              <a:t>Дорожная карта</a:t>
            </a:r>
            <a:endParaRPr lang="en-US" sz="2800" dirty="0">
              <a:latin typeface="+mj-lt"/>
            </a:endParaRPr>
          </a:p>
        </p:txBody>
      </p:sp>
      <p:sp>
        <p:nvSpPr>
          <p:cNvPr id="17" name="Text 12">
            <a:extLst>
              <a:ext uri="{FF2B5EF4-FFF2-40B4-BE49-F238E27FC236}">
                <a16:creationId xmlns:a16="http://schemas.microsoft.com/office/drawing/2014/main" xmlns="" id="{0C5D7952-8AE7-8B26-5591-B3028E441CE2}"/>
              </a:ext>
            </a:extLst>
          </p:cNvPr>
          <p:cNvSpPr/>
          <p:nvPr/>
        </p:nvSpPr>
        <p:spPr>
          <a:xfrm>
            <a:off x="9269738" y="2765932"/>
            <a:ext cx="4215289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latin typeface="+mj-lt"/>
                <a:ea typeface="Tomorrow" pitchFamily="34" charset="-122"/>
                <a:cs typeface="Tomorrow" pitchFamily="34" charset="-120"/>
              </a:rPr>
              <a:t>5 ключевых </a:t>
            </a:r>
            <a:r>
              <a:rPr lang="en-US" sz="2000" dirty="0" err="1">
                <a:latin typeface="+mj-lt"/>
                <a:ea typeface="Tomorrow" pitchFamily="34" charset="-122"/>
                <a:cs typeface="Tomorrow" pitchFamily="34" charset="-120"/>
              </a:rPr>
              <a:t>этапов</a:t>
            </a:r>
            <a:r>
              <a:rPr lang="en-US" sz="2000" dirty="0">
                <a:latin typeface="+mj-lt"/>
                <a:ea typeface="Tomorrow" pitchFamily="34" charset="-122"/>
                <a:cs typeface="Tomorrow" pitchFamily="34" charset="-120"/>
              </a:rPr>
              <a:t> </a:t>
            </a:r>
            <a:r>
              <a:rPr lang="en-US" sz="2000" dirty="0" err="1">
                <a:latin typeface="+mj-lt"/>
                <a:ea typeface="Tomorrow" pitchFamily="34" charset="-122"/>
                <a:cs typeface="Tomorrow" pitchFamily="34" charset="-120"/>
              </a:rPr>
              <a:t>от</a:t>
            </a:r>
            <a:endParaRPr lang="en-US" sz="2000" dirty="0">
              <a:latin typeface="+mj-lt"/>
              <a:ea typeface="Tomorrow" pitchFamily="34" charset="-122"/>
              <a:cs typeface="Tomorrow" pitchFamily="34" charset="-120"/>
            </a:endParaRPr>
          </a:p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latin typeface="+mj-lt"/>
                <a:ea typeface="Tomorrow" pitchFamily="34" charset="-122"/>
                <a:cs typeface="Tomorrow" pitchFamily="34" charset="-120"/>
              </a:rPr>
              <a:t> идеи до защиты</a:t>
            </a:r>
            <a:endParaRPr lang="en-US" sz="2000" dirty="0">
              <a:latin typeface="+mj-lt"/>
            </a:endParaRPr>
          </a:p>
        </p:txBody>
      </p:sp>
      <p:sp>
        <p:nvSpPr>
          <p:cNvPr id="18" name="Text 13">
            <a:extLst>
              <a:ext uri="{FF2B5EF4-FFF2-40B4-BE49-F238E27FC236}">
                <a16:creationId xmlns:a16="http://schemas.microsoft.com/office/drawing/2014/main" xmlns="" id="{7724E3C0-E71B-6AE1-579C-C11783D24E3B}"/>
              </a:ext>
            </a:extLst>
          </p:cNvPr>
          <p:cNvSpPr/>
          <p:nvPr/>
        </p:nvSpPr>
        <p:spPr>
          <a:xfrm>
            <a:off x="372534" y="3835938"/>
            <a:ext cx="147866" cy="66035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latin typeface="+mj-lt"/>
                <a:ea typeface="Tomorrow Light" pitchFamily="34" charset="-122"/>
                <a:cs typeface="Tomorrow Light" pitchFamily="34" charset="-120"/>
              </a:rPr>
              <a:t>04</a:t>
            </a:r>
            <a:endParaRPr lang="en-US" sz="2000" dirty="0">
              <a:latin typeface="+mj-lt"/>
            </a:endParaRPr>
          </a:p>
        </p:txBody>
      </p:sp>
      <p:sp>
        <p:nvSpPr>
          <p:cNvPr id="19" name="Shape 14">
            <a:extLst>
              <a:ext uri="{FF2B5EF4-FFF2-40B4-BE49-F238E27FC236}">
                <a16:creationId xmlns:a16="http://schemas.microsoft.com/office/drawing/2014/main" xmlns="" id="{D9D941C7-E888-2105-19E6-69CD50487131}"/>
              </a:ext>
            </a:extLst>
          </p:cNvPr>
          <p:cNvSpPr/>
          <p:nvPr/>
        </p:nvSpPr>
        <p:spPr>
          <a:xfrm>
            <a:off x="372534" y="4150263"/>
            <a:ext cx="4787362" cy="60868"/>
          </a:xfrm>
          <a:prstGeom prst="rect">
            <a:avLst/>
          </a:prstGeom>
          <a:solidFill>
            <a:srgbClr val="1D1D1B"/>
          </a:solidFill>
          <a:ln/>
        </p:spPr>
        <p:txBody>
          <a:bodyPr/>
          <a:lstStyle/>
          <a:p>
            <a:endParaRPr lang="ru-RU" sz="2800">
              <a:latin typeface="+mj-lt"/>
            </a:endParaRPr>
          </a:p>
        </p:txBody>
      </p:sp>
      <p:sp>
        <p:nvSpPr>
          <p:cNvPr id="20" name="Text 15">
            <a:extLst>
              <a:ext uri="{FF2B5EF4-FFF2-40B4-BE49-F238E27FC236}">
                <a16:creationId xmlns:a16="http://schemas.microsoft.com/office/drawing/2014/main" xmlns="" id="{1CE81BAE-7416-D779-B68B-77F85ADD1437}"/>
              </a:ext>
            </a:extLst>
          </p:cNvPr>
          <p:cNvSpPr/>
          <p:nvPr/>
        </p:nvSpPr>
        <p:spPr>
          <a:xfrm>
            <a:off x="372534" y="4295162"/>
            <a:ext cx="2447955" cy="8258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800" dirty="0">
                <a:latin typeface="+mj-lt"/>
                <a:ea typeface="Tomorrow Semi Bold" pitchFamily="34" charset="-122"/>
                <a:cs typeface="Tomorrow Semi Bold" pitchFamily="34" charset="-120"/>
              </a:rPr>
              <a:t>Технологии «Точки роста»</a:t>
            </a:r>
            <a:endParaRPr lang="en-US" sz="2800" dirty="0">
              <a:latin typeface="+mj-lt"/>
            </a:endParaRPr>
          </a:p>
        </p:txBody>
      </p:sp>
      <p:sp>
        <p:nvSpPr>
          <p:cNvPr id="21" name="Text 16">
            <a:extLst>
              <a:ext uri="{FF2B5EF4-FFF2-40B4-BE49-F238E27FC236}">
                <a16:creationId xmlns:a16="http://schemas.microsoft.com/office/drawing/2014/main" xmlns="" id="{CEAF368C-562D-DF3F-5E16-ED38F3E95E50}"/>
              </a:ext>
            </a:extLst>
          </p:cNvPr>
          <p:cNvSpPr/>
          <p:nvPr/>
        </p:nvSpPr>
        <p:spPr>
          <a:xfrm>
            <a:off x="372534" y="4724381"/>
            <a:ext cx="4787362" cy="8454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latin typeface="+mj-lt"/>
                <a:ea typeface="Tomorrow" pitchFamily="34" charset="-122"/>
                <a:cs typeface="Tomorrow" pitchFamily="34" charset="-120"/>
              </a:rPr>
              <a:t>Оборудование как катализатор идей</a:t>
            </a:r>
            <a:endParaRPr lang="en-US" sz="2000" dirty="0">
              <a:latin typeface="+mj-lt"/>
            </a:endParaRPr>
          </a:p>
        </p:txBody>
      </p:sp>
      <p:sp>
        <p:nvSpPr>
          <p:cNvPr id="22" name="Text 17">
            <a:extLst>
              <a:ext uri="{FF2B5EF4-FFF2-40B4-BE49-F238E27FC236}">
                <a16:creationId xmlns:a16="http://schemas.microsoft.com/office/drawing/2014/main" xmlns="" id="{07AB6428-91F1-EB04-6519-DDD3E5B910A0}"/>
              </a:ext>
            </a:extLst>
          </p:cNvPr>
          <p:cNvSpPr/>
          <p:nvPr/>
        </p:nvSpPr>
        <p:spPr>
          <a:xfrm>
            <a:off x="6993004" y="3835938"/>
            <a:ext cx="147866" cy="66035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latin typeface="+mj-lt"/>
                <a:ea typeface="Tomorrow Light" pitchFamily="34" charset="-122"/>
                <a:cs typeface="Tomorrow Light" pitchFamily="34" charset="-120"/>
              </a:rPr>
              <a:t>05</a:t>
            </a:r>
            <a:endParaRPr lang="en-US" sz="2000" dirty="0">
              <a:latin typeface="+mj-lt"/>
            </a:endParaRPr>
          </a:p>
        </p:txBody>
      </p:sp>
      <p:sp>
        <p:nvSpPr>
          <p:cNvPr id="23" name="Shape 18">
            <a:extLst>
              <a:ext uri="{FF2B5EF4-FFF2-40B4-BE49-F238E27FC236}">
                <a16:creationId xmlns:a16="http://schemas.microsoft.com/office/drawing/2014/main" xmlns="" id="{48466977-D073-6601-D9F0-8211909A78E9}"/>
              </a:ext>
            </a:extLst>
          </p:cNvPr>
          <p:cNvSpPr/>
          <p:nvPr/>
        </p:nvSpPr>
        <p:spPr>
          <a:xfrm>
            <a:off x="6993004" y="4150263"/>
            <a:ext cx="4787451" cy="60868"/>
          </a:xfrm>
          <a:prstGeom prst="rect">
            <a:avLst/>
          </a:prstGeom>
          <a:solidFill>
            <a:srgbClr val="1D1D1B"/>
          </a:solidFill>
          <a:ln/>
        </p:spPr>
        <p:txBody>
          <a:bodyPr/>
          <a:lstStyle/>
          <a:p>
            <a:endParaRPr lang="ru-RU" sz="2800">
              <a:latin typeface="+mj-lt"/>
            </a:endParaRPr>
          </a:p>
        </p:txBody>
      </p:sp>
      <p:sp>
        <p:nvSpPr>
          <p:cNvPr id="24" name="Text 19">
            <a:extLst>
              <a:ext uri="{FF2B5EF4-FFF2-40B4-BE49-F238E27FC236}">
                <a16:creationId xmlns:a16="http://schemas.microsoft.com/office/drawing/2014/main" xmlns="" id="{6BB8D6A2-D495-F15F-A4E8-8CA38A1B1E15}"/>
              </a:ext>
            </a:extLst>
          </p:cNvPr>
          <p:cNvSpPr/>
          <p:nvPr/>
        </p:nvSpPr>
        <p:spPr>
          <a:xfrm>
            <a:off x="6993004" y="4295162"/>
            <a:ext cx="1863591" cy="8258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800" dirty="0">
                <a:latin typeface="+mj-lt"/>
                <a:ea typeface="Tomorrow Semi Bold" pitchFamily="34" charset="-122"/>
                <a:cs typeface="Tomorrow Semi Bold" pitchFamily="34" charset="-120"/>
              </a:rPr>
              <a:t>Практические кейсы</a:t>
            </a:r>
            <a:endParaRPr lang="en-US" sz="2800" dirty="0">
              <a:latin typeface="+mj-lt"/>
            </a:endParaRPr>
          </a:p>
        </p:txBody>
      </p:sp>
      <p:sp>
        <p:nvSpPr>
          <p:cNvPr id="25" name="Text 20">
            <a:extLst>
              <a:ext uri="{FF2B5EF4-FFF2-40B4-BE49-F238E27FC236}">
                <a16:creationId xmlns:a16="http://schemas.microsoft.com/office/drawing/2014/main" xmlns="" id="{C9B10D2C-5456-F5AE-1C63-261A2E381C98}"/>
              </a:ext>
            </a:extLst>
          </p:cNvPr>
          <p:cNvSpPr/>
          <p:nvPr/>
        </p:nvSpPr>
        <p:spPr>
          <a:xfrm>
            <a:off x="6993004" y="4724381"/>
            <a:ext cx="4787451" cy="8454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latin typeface="+mj-lt"/>
                <a:ea typeface="Tomorrow" pitchFamily="34" charset="-122"/>
                <a:cs typeface="Tomorrow" pitchFamily="34" charset="-120"/>
              </a:rPr>
              <a:t>Примеры успешных проектов</a:t>
            </a:r>
            <a:endParaRPr lang="en-US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8719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6"/>
          <a:stretch>
            <a:fillRect/>
          </a:stretch>
        </p:blipFill>
        <p:spPr bwMode="auto">
          <a:xfrm>
            <a:off x="3143672" y="260648"/>
            <a:ext cx="6264696" cy="633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5309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xmlns="" id="{1F989F8D-08B2-C348-F23B-B560C4F22F70}"/>
              </a:ext>
            </a:extLst>
          </p:cNvPr>
          <p:cNvSpPr/>
          <p:nvPr/>
        </p:nvSpPr>
        <p:spPr>
          <a:xfrm>
            <a:off x="2639616" y="2996952"/>
            <a:ext cx="7289236" cy="23833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4450"/>
              </a:lnSpc>
              <a:buNone/>
            </a:pPr>
            <a:r>
              <a:rPr lang="ru-RU" sz="5400" b="1" dirty="0">
                <a:ea typeface="Instrument Sans Semi Bold" pitchFamily="34" charset="-122"/>
              </a:rPr>
              <a:t>Спасибо за внимание!</a:t>
            </a:r>
            <a:endParaRPr lang="en-US" sz="54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326"/>
    </mc:Choice>
    <mc:Fallback xmlns="">
      <p:transition spd="slow" advTm="14326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0" descr="preencoded.png">
            <a:extLst>
              <a:ext uri="{FF2B5EF4-FFF2-40B4-BE49-F238E27FC236}">
                <a16:creationId xmlns:a16="http://schemas.microsoft.com/office/drawing/2014/main" xmlns="" id="{A746EF01-39F7-CBB4-5570-339239CA1D7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4882" y="3661"/>
            <a:ext cx="4567118" cy="6850678"/>
          </a:xfrm>
          <a:prstGeom prst="rect">
            <a:avLst/>
          </a:prstGeom>
        </p:spPr>
      </p:pic>
      <p:sp>
        <p:nvSpPr>
          <p:cNvPr id="7" name="Text 0">
            <a:extLst>
              <a:ext uri="{FF2B5EF4-FFF2-40B4-BE49-F238E27FC236}">
                <a16:creationId xmlns:a16="http://schemas.microsoft.com/office/drawing/2014/main" xmlns="" id="{95F90A91-202D-7877-EA28-EEB06A0EDB29}"/>
              </a:ext>
            </a:extLst>
          </p:cNvPr>
          <p:cNvSpPr/>
          <p:nvPr/>
        </p:nvSpPr>
        <p:spPr>
          <a:xfrm>
            <a:off x="942737" y="307599"/>
            <a:ext cx="7816691" cy="11851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4650"/>
              </a:lnSpc>
              <a:buNone/>
            </a:pPr>
            <a:r>
              <a:rPr lang="en-US" sz="3700" dirty="0">
                <a:latin typeface="+mj-lt"/>
                <a:ea typeface="Instrument Sans Semi Bold" pitchFamily="34" charset="-122"/>
                <a:cs typeface="Instrument Sans Semi Bold" pitchFamily="34" charset="-120"/>
              </a:rPr>
              <a:t>Цели и метапредметные результаты</a:t>
            </a:r>
            <a:endParaRPr lang="en-US" sz="3700" dirty="0">
              <a:latin typeface="+mj-lt"/>
            </a:endParaRPr>
          </a:p>
        </p:txBody>
      </p:sp>
      <p:sp>
        <p:nvSpPr>
          <p:cNvPr id="8" name="Shape 1">
            <a:extLst>
              <a:ext uri="{FF2B5EF4-FFF2-40B4-BE49-F238E27FC236}">
                <a16:creationId xmlns:a16="http://schemas.microsoft.com/office/drawing/2014/main" xmlns="" id="{F4538EDC-39D9-565C-EB4A-A0DCF3F0AA88}"/>
              </a:ext>
            </a:extLst>
          </p:cNvPr>
          <p:cNvSpPr/>
          <p:nvPr/>
        </p:nvSpPr>
        <p:spPr>
          <a:xfrm>
            <a:off x="663653" y="1664079"/>
            <a:ext cx="7816691" cy="1411010"/>
          </a:xfrm>
          <a:prstGeom prst="roundRect">
            <a:avLst>
              <a:gd name="adj" fmla="val 5645"/>
            </a:avLst>
          </a:prstGeom>
          <a:solidFill>
            <a:srgbClr val="E2E3E9"/>
          </a:solidFill>
          <a:ln w="7620">
            <a:solidFill>
              <a:srgbClr val="C8C9CF"/>
            </a:solidFill>
            <a:prstDash val="solid"/>
          </a:ln>
        </p:spPr>
        <p:txBody>
          <a:bodyPr/>
          <a:lstStyle/>
          <a:p>
            <a:endParaRPr lang="ru-RU" dirty="0">
              <a:latin typeface="+mj-lt"/>
            </a:endParaRPr>
          </a:p>
        </p:txBody>
      </p:sp>
      <p:sp>
        <p:nvSpPr>
          <p:cNvPr id="9" name="Text 2">
            <a:extLst>
              <a:ext uri="{FF2B5EF4-FFF2-40B4-BE49-F238E27FC236}">
                <a16:creationId xmlns:a16="http://schemas.microsoft.com/office/drawing/2014/main" xmlns="" id="{C00F7FE8-D668-8DAB-83FB-67882EFB762B}"/>
              </a:ext>
            </a:extLst>
          </p:cNvPr>
          <p:cNvSpPr/>
          <p:nvPr/>
        </p:nvSpPr>
        <p:spPr>
          <a:xfrm>
            <a:off x="860822" y="1799808"/>
            <a:ext cx="2370534" cy="2962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3200" b="1" dirty="0">
                <a:latin typeface="+mj-lt"/>
                <a:ea typeface="Instrument Sans Semi Bold" pitchFamily="34" charset="-122"/>
                <a:cs typeface="Instrument Sans Semi Bold" pitchFamily="34" charset="-120"/>
              </a:rPr>
              <a:t>Главная цель</a:t>
            </a:r>
            <a:endParaRPr lang="en-US" sz="3200" b="1" dirty="0">
              <a:latin typeface="+mj-lt"/>
            </a:endParaRPr>
          </a:p>
        </p:txBody>
      </p:sp>
      <p:sp>
        <p:nvSpPr>
          <p:cNvPr id="10" name="Text 3">
            <a:extLst>
              <a:ext uri="{FF2B5EF4-FFF2-40B4-BE49-F238E27FC236}">
                <a16:creationId xmlns:a16="http://schemas.microsoft.com/office/drawing/2014/main" xmlns="" id="{AA396AFA-7DBA-D974-C861-436124CB3F34}"/>
              </a:ext>
            </a:extLst>
          </p:cNvPr>
          <p:cNvSpPr/>
          <p:nvPr/>
        </p:nvSpPr>
        <p:spPr>
          <a:xfrm>
            <a:off x="842214" y="2282191"/>
            <a:ext cx="7422356" cy="60674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2400" dirty="0">
                <a:latin typeface="+mj-lt"/>
                <a:ea typeface="Instrument Sans Medium" pitchFamily="34" charset="-122"/>
                <a:cs typeface="Instrument Sans Medium" pitchFamily="34" charset="-120"/>
              </a:rPr>
              <a:t>Формирование навыков самостоятельной, целенаправленной и результативной деятельности</a:t>
            </a:r>
            <a:endParaRPr lang="en-US" sz="2400" dirty="0">
              <a:latin typeface="+mj-lt"/>
            </a:endParaRPr>
          </a:p>
        </p:txBody>
      </p:sp>
      <p:sp>
        <p:nvSpPr>
          <p:cNvPr id="11" name="Shape 4">
            <a:extLst>
              <a:ext uri="{FF2B5EF4-FFF2-40B4-BE49-F238E27FC236}">
                <a16:creationId xmlns:a16="http://schemas.microsoft.com/office/drawing/2014/main" xmlns="" id="{BC0994F6-61B0-B08B-1F6B-DC434C583947}"/>
              </a:ext>
            </a:extLst>
          </p:cNvPr>
          <p:cNvSpPr/>
          <p:nvPr/>
        </p:nvSpPr>
        <p:spPr>
          <a:xfrm>
            <a:off x="663653" y="3346669"/>
            <a:ext cx="7816691" cy="2216706"/>
          </a:xfrm>
          <a:prstGeom prst="roundRect">
            <a:avLst>
              <a:gd name="adj" fmla="val 3593"/>
            </a:avLst>
          </a:prstGeom>
          <a:solidFill>
            <a:srgbClr val="E2E3E9"/>
          </a:solidFill>
          <a:ln w="7620">
            <a:solidFill>
              <a:srgbClr val="C8C9CF"/>
            </a:solidFill>
            <a:prstDash val="solid"/>
          </a:ln>
        </p:spPr>
        <p:txBody>
          <a:bodyPr/>
          <a:lstStyle/>
          <a:p>
            <a:endParaRPr lang="ru-RU">
              <a:latin typeface="+mj-lt"/>
            </a:endParaRPr>
          </a:p>
        </p:txBody>
      </p:sp>
      <p:sp>
        <p:nvSpPr>
          <p:cNvPr id="12" name="Text 5">
            <a:extLst>
              <a:ext uri="{FF2B5EF4-FFF2-40B4-BE49-F238E27FC236}">
                <a16:creationId xmlns:a16="http://schemas.microsoft.com/office/drawing/2014/main" xmlns="" id="{65098441-CE8E-D41B-D101-0CB8B4660F67}"/>
              </a:ext>
            </a:extLst>
          </p:cNvPr>
          <p:cNvSpPr/>
          <p:nvPr/>
        </p:nvSpPr>
        <p:spPr>
          <a:xfrm>
            <a:off x="831990" y="3435523"/>
            <a:ext cx="2370534" cy="2962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2800" b="1" dirty="0">
                <a:latin typeface="+mj-lt"/>
                <a:ea typeface="Instrument Sans Semi Bold" pitchFamily="34" charset="-122"/>
                <a:cs typeface="Instrument Sans Semi Bold" pitchFamily="34" charset="-120"/>
              </a:rPr>
              <a:t>Ключевые навыки</a:t>
            </a:r>
            <a:endParaRPr lang="en-US" sz="2800" b="1" dirty="0">
              <a:latin typeface="+mj-lt"/>
            </a:endParaRPr>
          </a:p>
        </p:txBody>
      </p:sp>
      <p:sp>
        <p:nvSpPr>
          <p:cNvPr id="13" name="Text 6">
            <a:extLst>
              <a:ext uri="{FF2B5EF4-FFF2-40B4-BE49-F238E27FC236}">
                <a16:creationId xmlns:a16="http://schemas.microsoft.com/office/drawing/2014/main" xmlns="" id="{1CE7CB66-9495-C888-79AA-4E821BD85692}"/>
              </a:ext>
            </a:extLst>
          </p:cNvPr>
          <p:cNvSpPr/>
          <p:nvPr/>
        </p:nvSpPr>
        <p:spPr>
          <a:xfrm>
            <a:off x="877114" y="3986130"/>
            <a:ext cx="7422356" cy="3033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350"/>
              </a:lnSpc>
              <a:buSzPct val="100000"/>
              <a:buChar char="•"/>
            </a:pPr>
            <a:r>
              <a:rPr lang="en-US" sz="2800" dirty="0">
                <a:latin typeface="+mj-lt"/>
                <a:ea typeface="Instrument Sans Medium" pitchFamily="34" charset="-122"/>
                <a:cs typeface="Instrument Sans Medium" pitchFamily="34" charset="-120"/>
              </a:rPr>
              <a:t>Постановка целей и задач</a:t>
            </a:r>
            <a:endParaRPr lang="en-US" sz="2800" dirty="0">
              <a:latin typeface="+mj-lt"/>
            </a:endParaRPr>
          </a:p>
        </p:txBody>
      </p:sp>
      <p:sp>
        <p:nvSpPr>
          <p:cNvPr id="14" name="Text 7">
            <a:extLst>
              <a:ext uri="{FF2B5EF4-FFF2-40B4-BE49-F238E27FC236}">
                <a16:creationId xmlns:a16="http://schemas.microsoft.com/office/drawing/2014/main" xmlns="" id="{C66163D1-DF43-1F17-E0C1-5923B4F41CEC}"/>
              </a:ext>
            </a:extLst>
          </p:cNvPr>
          <p:cNvSpPr/>
          <p:nvPr/>
        </p:nvSpPr>
        <p:spPr>
          <a:xfrm>
            <a:off x="860822" y="4402159"/>
            <a:ext cx="7422356" cy="3033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350"/>
              </a:lnSpc>
              <a:buSzPct val="100000"/>
              <a:buChar char="•"/>
            </a:pPr>
            <a:r>
              <a:rPr lang="en-US" sz="2800" dirty="0">
                <a:latin typeface="+mj-lt"/>
                <a:ea typeface="Instrument Sans Medium" pitchFamily="34" charset="-122"/>
                <a:cs typeface="Instrument Sans Medium" pitchFamily="34" charset="-120"/>
              </a:rPr>
              <a:t>Планирование и тайм-менеджмент</a:t>
            </a:r>
            <a:endParaRPr lang="en-US" sz="2800" dirty="0">
              <a:latin typeface="+mj-lt"/>
            </a:endParaRPr>
          </a:p>
        </p:txBody>
      </p:sp>
      <p:sp>
        <p:nvSpPr>
          <p:cNvPr id="15" name="Text 8">
            <a:extLst>
              <a:ext uri="{FF2B5EF4-FFF2-40B4-BE49-F238E27FC236}">
                <a16:creationId xmlns:a16="http://schemas.microsoft.com/office/drawing/2014/main" xmlns="" id="{F8EDE5E4-B232-F515-7C76-51C78AF8BA33}"/>
              </a:ext>
            </a:extLst>
          </p:cNvPr>
          <p:cNvSpPr/>
          <p:nvPr/>
        </p:nvSpPr>
        <p:spPr>
          <a:xfrm>
            <a:off x="877114" y="4818188"/>
            <a:ext cx="7422356" cy="3033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350"/>
              </a:lnSpc>
              <a:buSzPct val="100000"/>
              <a:buChar char="•"/>
            </a:pPr>
            <a:r>
              <a:rPr lang="en-US" sz="2800" dirty="0">
                <a:latin typeface="+mj-lt"/>
                <a:ea typeface="Instrument Sans Medium" pitchFamily="34" charset="-122"/>
                <a:cs typeface="Instrument Sans Medium" pitchFamily="34" charset="-120"/>
              </a:rPr>
              <a:t>Работа с информацией</a:t>
            </a:r>
            <a:endParaRPr lang="en-US" sz="2800" dirty="0">
              <a:latin typeface="+mj-lt"/>
            </a:endParaRPr>
          </a:p>
        </p:txBody>
      </p:sp>
      <p:sp>
        <p:nvSpPr>
          <p:cNvPr id="16" name="Text 9">
            <a:extLst>
              <a:ext uri="{FF2B5EF4-FFF2-40B4-BE49-F238E27FC236}">
                <a16:creationId xmlns:a16="http://schemas.microsoft.com/office/drawing/2014/main" xmlns="" id="{767A1DA9-9C13-9A14-5B8B-F4406F6F03AF}"/>
              </a:ext>
            </a:extLst>
          </p:cNvPr>
          <p:cNvSpPr/>
          <p:nvPr/>
        </p:nvSpPr>
        <p:spPr>
          <a:xfrm>
            <a:off x="860822" y="5200956"/>
            <a:ext cx="7422356" cy="3033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350"/>
              </a:lnSpc>
              <a:buSzPct val="100000"/>
              <a:buChar char="•"/>
            </a:pPr>
            <a:r>
              <a:rPr lang="en-US" sz="2800" dirty="0">
                <a:latin typeface="+mj-lt"/>
                <a:ea typeface="Instrument Sans Medium" pitchFamily="34" charset="-122"/>
                <a:cs typeface="Instrument Sans Medium" pitchFamily="34" charset="-120"/>
              </a:rPr>
              <a:t>Создание практического результата</a:t>
            </a:r>
            <a:endParaRPr lang="en-US" sz="2800" dirty="0">
              <a:latin typeface="+mj-lt"/>
            </a:endParaRPr>
          </a:p>
        </p:txBody>
      </p:sp>
      <p:sp>
        <p:nvSpPr>
          <p:cNvPr id="17" name="Text 10">
            <a:extLst>
              <a:ext uri="{FF2B5EF4-FFF2-40B4-BE49-F238E27FC236}">
                <a16:creationId xmlns:a16="http://schemas.microsoft.com/office/drawing/2014/main" xmlns="" id="{7CA0CFCE-C6A0-59C9-7510-74E99ECE3233}"/>
              </a:ext>
            </a:extLst>
          </p:cNvPr>
          <p:cNvSpPr/>
          <p:nvPr/>
        </p:nvSpPr>
        <p:spPr>
          <a:xfrm>
            <a:off x="860822" y="5633919"/>
            <a:ext cx="3152061" cy="3555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b="1" dirty="0">
                <a:latin typeface="+mj-lt"/>
                <a:ea typeface="Instrument Sans Semi Bold" pitchFamily="34" charset="-122"/>
                <a:cs typeface="Instrument Sans Semi Bold" pitchFamily="34" charset="-120"/>
              </a:rPr>
              <a:t>Инвестиция в будущее</a:t>
            </a:r>
            <a:endParaRPr lang="en-US" sz="2800" b="1" dirty="0">
              <a:latin typeface="+mj-lt"/>
            </a:endParaRPr>
          </a:p>
        </p:txBody>
      </p:sp>
      <p:sp>
        <p:nvSpPr>
          <p:cNvPr id="18" name="Text 11">
            <a:extLst>
              <a:ext uri="{FF2B5EF4-FFF2-40B4-BE49-F238E27FC236}">
                <a16:creationId xmlns:a16="http://schemas.microsoft.com/office/drawing/2014/main" xmlns="" id="{00358C25-B71A-CE15-86ED-54060AD8D670}"/>
              </a:ext>
            </a:extLst>
          </p:cNvPr>
          <p:cNvSpPr/>
          <p:nvPr/>
        </p:nvSpPr>
        <p:spPr>
          <a:xfrm>
            <a:off x="447879" y="6032600"/>
            <a:ext cx="7816691" cy="3033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350"/>
              </a:lnSpc>
              <a:buSzPct val="100000"/>
              <a:buChar char="•"/>
            </a:pPr>
            <a:r>
              <a:rPr lang="en-US" b="1" dirty="0">
                <a:latin typeface="+mj-lt"/>
                <a:ea typeface="Instrument Sans Medium" pitchFamily="34" charset="-122"/>
                <a:cs typeface="Instrument Sans Medium" pitchFamily="34" charset="-120"/>
              </a:rPr>
              <a:t>Для вуза:</a:t>
            </a:r>
            <a:r>
              <a:rPr lang="en-US" dirty="0">
                <a:latin typeface="+mj-lt"/>
                <a:ea typeface="Instrument Sans Medium" pitchFamily="34" charset="-122"/>
                <a:cs typeface="Instrument Sans Medium" pitchFamily="34" charset="-120"/>
              </a:rPr>
              <a:t> Защита рефератов, курсовых и дипломных работ</a:t>
            </a:r>
            <a:endParaRPr lang="en-US" dirty="0">
              <a:latin typeface="+mj-lt"/>
            </a:endParaRPr>
          </a:p>
        </p:txBody>
      </p:sp>
      <p:sp>
        <p:nvSpPr>
          <p:cNvPr id="19" name="Text 12">
            <a:extLst>
              <a:ext uri="{FF2B5EF4-FFF2-40B4-BE49-F238E27FC236}">
                <a16:creationId xmlns:a16="http://schemas.microsoft.com/office/drawing/2014/main" xmlns="" id="{977E8309-C50E-BDFD-1D3B-8C4D87BCEF9C}"/>
              </a:ext>
            </a:extLst>
          </p:cNvPr>
          <p:cNvSpPr/>
          <p:nvPr/>
        </p:nvSpPr>
        <p:spPr>
          <a:xfrm>
            <a:off x="459979" y="6291783"/>
            <a:ext cx="7816691" cy="3033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buSzPct val="100000"/>
              <a:buChar char="•"/>
            </a:pPr>
            <a:r>
              <a:rPr lang="en-US" b="1" dirty="0">
                <a:latin typeface="+mj-lt"/>
                <a:ea typeface="Instrument Sans Medium" pitchFamily="34" charset="-122"/>
                <a:cs typeface="Instrument Sans Medium" pitchFamily="34" charset="-120"/>
              </a:rPr>
              <a:t>Для карьеры:</a:t>
            </a:r>
            <a:r>
              <a:rPr lang="en-US" dirty="0">
                <a:latin typeface="+mj-lt"/>
                <a:ea typeface="Instrument Sans Medium" pitchFamily="34" charset="-122"/>
                <a:cs typeface="Instrument Sans Medium" pitchFamily="34" charset="-120"/>
              </a:rPr>
              <a:t> Презентация идей, деловые отчеты, работа в </a:t>
            </a:r>
          </a:p>
          <a:p>
            <a:pPr algn="l">
              <a:buSzPct val="100000"/>
            </a:pPr>
            <a:r>
              <a:rPr lang="en-US" dirty="0" err="1">
                <a:latin typeface="+mj-lt"/>
                <a:ea typeface="Instrument Sans Medium" pitchFamily="34" charset="-122"/>
                <a:cs typeface="Instrument Sans Medium" pitchFamily="34" charset="-120"/>
              </a:rPr>
              <a:t>проектных</a:t>
            </a:r>
            <a:r>
              <a:rPr lang="en-US" dirty="0">
                <a:latin typeface="+mj-lt"/>
                <a:ea typeface="Instrument Sans Medium" pitchFamily="34" charset="-122"/>
                <a:cs typeface="Instrument Sans Medium" pitchFamily="34" charset="-120"/>
              </a:rPr>
              <a:t> командах</a:t>
            </a:r>
            <a:endParaRPr lang="en-US" dirty="0">
              <a:latin typeface="+mj-lt"/>
            </a:endParaRPr>
          </a:p>
        </p:txBody>
      </p:sp>
      <p:pic>
        <p:nvPicPr>
          <p:cNvPr id="21" name="Рисунок 20" descr="Изображение выглядит как Графика, Шрифт, графический дизайн, снимок экран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xmlns="" id="{536D495F-446C-6666-5D11-39B8EB5C1D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2849" y="-412745"/>
            <a:ext cx="2481220" cy="2481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041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643"/>
    </mc:Choice>
    <mc:Fallback xmlns="">
      <p:transition spd="slow" advTm="13643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xmlns="" id="{9737B0B3-9607-F116-558B-49590BFF4ACB}"/>
              </a:ext>
            </a:extLst>
          </p:cNvPr>
          <p:cNvSpPr/>
          <p:nvPr/>
        </p:nvSpPr>
        <p:spPr>
          <a:xfrm>
            <a:off x="839417" y="188640"/>
            <a:ext cx="3508104" cy="4294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850"/>
              </a:lnSpc>
              <a:buNone/>
            </a:pPr>
            <a:r>
              <a:rPr lang="en-US" sz="3900" dirty="0">
                <a:latin typeface="+mj-lt"/>
                <a:ea typeface="Tomorrow Semi Bold" pitchFamily="34" charset="-122"/>
                <a:cs typeface="Tomorrow Semi Bold" pitchFamily="34" charset="-120"/>
              </a:rPr>
              <a:t>Типология проектов</a:t>
            </a:r>
            <a:endParaRPr lang="en-US" sz="3900" dirty="0">
              <a:latin typeface="+mj-lt"/>
            </a:endParaRPr>
          </a:p>
        </p:txBody>
      </p:sp>
      <p:sp>
        <p:nvSpPr>
          <p:cNvPr id="3" name="Text 1">
            <a:extLst>
              <a:ext uri="{FF2B5EF4-FFF2-40B4-BE49-F238E27FC236}">
                <a16:creationId xmlns:a16="http://schemas.microsoft.com/office/drawing/2014/main" xmlns="" id="{67273825-9428-0DC6-F71A-35083A6EA704}"/>
              </a:ext>
            </a:extLst>
          </p:cNvPr>
          <p:cNvSpPr/>
          <p:nvPr/>
        </p:nvSpPr>
        <p:spPr>
          <a:xfrm>
            <a:off x="909539" y="911449"/>
            <a:ext cx="9221546" cy="43979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latin typeface="+mj-lt"/>
                <a:ea typeface="Tomorrow" pitchFamily="34" charset="-122"/>
                <a:cs typeface="Tomorrow" pitchFamily="34" charset="-120"/>
              </a:rPr>
              <a:t>Каждый тип проекта развивает разные компетенции и может быть реализован с помощью ресурсов «Точки роста». Выбор зависит от интересов учащегося, доступного оборудования и времени.</a:t>
            </a:r>
            <a:endParaRPr lang="en-US" sz="1550" dirty="0">
              <a:latin typeface="+mj-lt"/>
            </a:endParaRPr>
          </a:p>
        </p:txBody>
      </p:sp>
      <p:sp>
        <p:nvSpPr>
          <p:cNvPr id="4" name="Shape 2">
            <a:extLst>
              <a:ext uri="{FF2B5EF4-FFF2-40B4-BE49-F238E27FC236}">
                <a16:creationId xmlns:a16="http://schemas.microsoft.com/office/drawing/2014/main" xmlns="" id="{4F6BDD2F-734A-8CE1-EDD9-789688A323DE}"/>
              </a:ext>
            </a:extLst>
          </p:cNvPr>
          <p:cNvSpPr/>
          <p:nvPr/>
        </p:nvSpPr>
        <p:spPr>
          <a:xfrm>
            <a:off x="839416" y="2063874"/>
            <a:ext cx="5256584" cy="1863729"/>
          </a:xfrm>
          <a:prstGeom prst="roundRect">
            <a:avLst>
              <a:gd name="adj" fmla="val 1106"/>
            </a:avLst>
          </a:prstGeom>
          <a:solidFill>
            <a:srgbClr val="F0EAEA"/>
          </a:solidFill>
          <a:ln/>
        </p:spPr>
        <p:txBody>
          <a:bodyPr/>
          <a:lstStyle/>
          <a:p>
            <a:endParaRPr lang="ru-RU">
              <a:latin typeface="+mj-lt"/>
            </a:endParaRPr>
          </a:p>
        </p:txBody>
      </p:sp>
      <p:sp>
        <p:nvSpPr>
          <p:cNvPr id="7" name="Text 4">
            <a:extLst>
              <a:ext uri="{FF2B5EF4-FFF2-40B4-BE49-F238E27FC236}">
                <a16:creationId xmlns:a16="http://schemas.microsoft.com/office/drawing/2014/main" xmlns="" id="{323D0B57-DF59-AA80-767C-CA128DFC8076}"/>
              </a:ext>
            </a:extLst>
          </p:cNvPr>
          <p:cNvSpPr/>
          <p:nvPr/>
        </p:nvSpPr>
        <p:spPr>
          <a:xfrm>
            <a:off x="1580162" y="2262114"/>
            <a:ext cx="1754051" cy="2147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50" dirty="0">
                <a:latin typeface="+mj-lt"/>
                <a:ea typeface="Tomorrow Semi Bold" pitchFamily="34" charset="-122"/>
                <a:cs typeface="Tomorrow Semi Bold" pitchFamily="34" charset="-120"/>
              </a:rPr>
              <a:t>Исследовательский</a:t>
            </a:r>
            <a:endParaRPr lang="en-US" sz="1950" dirty="0">
              <a:latin typeface="+mj-lt"/>
            </a:endParaRPr>
          </a:p>
        </p:txBody>
      </p:sp>
      <p:sp>
        <p:nvSpPr>
          <p:cNvPr id="8" name="Text 5">
            <a:extLst>
              <a:ext uri="{FF2B5EF4-FFF2-40B4-BE49-F238E27FC236}">
                <a16:creationId xmlns:a16="http://schemas.microsoft.com/office/drawing/2014/main" xmlns="" id="{F9A59D2D-D81F-701B-7CE3-B9B150A390A0}"/>
              </a:ext>
            </a:extLst>
          </p:cNvPr>
          <p:cNvSpPr/>
          <p:nvPr/>
        </p:nvSpPr>
        <p:spPr>
          <a:xfrm>
            <a:off x="1589250" y="2505280"/>
            <a:ext cx="4260165" cy="2198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b="1" dirty="0">
                <a:latin typeface="+mj-lt"/>
                <a:ea typeface="Tomorrow" pitchFamily="34" charset="-122"/>
                <a:cs typeface="Tomorrow" pitchFamily="34" charset="-120"/>
              </a:rPr>
              <a:t>Гипотеза → Исследование → Выводы</a:t>
            </a:r>
            <a:endParaRPr lang="en-US" sz="1550" dirty="0">
              <a:latin typeface="+mj-lt"/>
            </a:endParaRPr>
          </a:p>
        </p:txBody>
      </p:sp>
      <p:sp>
        <p:nvSpPr>
          <p:cNvPr id="9" name="Text 6">
            <a:extLst>
              <a:ext uri="{FF2B5EF4-FFF2-40B4-BE49-F238E27FC236}">
                <a16:creationId xmlns:a16="http://schemas.microsoft.com/office/drawing/2014/main" xmlns="" id="{1E7ADFC5-F39E-0994-6E8D-E5E99DC602A8}"/>
              </a:ext>
            </a:extLst>
          </p:cNvPr>
          <p:cNvSpPr/>
          <p:nvPr/>
        </p:nvSpPr>
        <p:spPr>
          <a:xfrm>
            <a:off x="1166776" y="3076676"/>
            <a:ext cx="4260165" cy="6061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ru-RU" sz="2000" dirty="0"/>
              <a:t>«Развитие эмоционального интеллекта подростков»</a:t>
            </a:r>
          </a:p>
          <a:p>
            <a:r>
              <a:rPr lang="ru-RU" b="1" dirty="0"/>
              <a:t> </a:t>
            </a:r>
            <a:endParaRPr lang="ru-RU" dirty="0"/>
          </a:p>
        </p:txBody>
      </p:sp>
      <p:sp>
        <p:nvSpPr>
          <p:cNvPr id="10" name="Shape 7">
            <a:extLst>
              <a:ext uri="{FF2B5EF4-FFF2-40B4-BE49-F238E27FC236}">
                <a16:creationId xmlns:a16="http://schemas.microsoft.com/office/drawing/2014/main" xmlns="" id="{7FE8E646-EA3C-4AF1-AAA5-CFD10337D8DA}"/>
              </a:ext>
            </a:extLst>
          </p:cNvPr>
          <p:cNvSpPr/>
          <p:nvPr/>
        </p:nvSpPr>
        <p:spPr>
          <a:xfrm>
            <a:off x="6811935" y="2063874"/>
            <a:ext cx="5188721" cy="1863729"/>
          </a:xfrm>
          <a:prstGeom prst="roundRect">
            <a:avLst>
              <a:gd name="adj" fmla="val 1106"/>
            </a:avLst>
          </a:prstGeom>
          <a:solidFill>
            <a:srgbClr val="F0EAEA"/>
          </a:solidFill>
          <a:ln/>
        </p:spPr>
        <p:txBody>
          <a:bodyPr/>
          <a:lstStyle/>
          <a:p>
            <a:endParaRPr lang="ru-RU">
              <a:latin typeface="+mj-lt"/>
            </a:endParaRPr>
          </a:p>
        </p:txBody>
      </p:sp>
      <p:sp>
        <p:nvSpPr>
          <p:cNvPr id="11" name="Shape 8">
            <a:extLst>
              <a:ext uri="{FF2B5EF4-FFF2-40B4-BE49-F238E27FC236}">
                <a16:creationId xmlns:a16="http://schemas.microsoft.com/office/drawing/2014/main" xmlns="" id="{F9577ED9-AB47-B3C1-9BB6-E1321FCF0CC9}"/>
              </a:ext>
            </a:extLst>
          </p:cNvPr>
          <p:cNvSpPr/>
          <p:nvPr/>
        </p:nvSpPr>
        <p:spPr>
          <a:xfrm>
            <a:off x="6872295" y="2117772"/>
            <a:ext cx="604598" cy="562036"/>
          </a:xfrm>
          <a:prstGeom prst="roundRect">
            <a:avLst>
              <a:gd name="adj" fmla="val 15358451"/>
            </a:avLst>
          </a:prstGeom>
          <a:solidFill>
            <a:srgbClr val="1D1D1B"/>
          </a:solidFill>
          <a:ln/>
        </p:spPr>
        <p:txBody>
          <a:bodyPr/>
          <a:lstStyle/>
          <a:p>
            <a:endParaRPr lang="ru-RU" dirty="0">
              <a:latin typeface="+mj-lt"/>
            </a:endParaRPr>
          </a:p>
        </p:txBody>
      </p:sp>
      <p:pic>
        <p:nvPicPr>
          <p:cNvPr id="12" name="Image 1" descr="preencoded.png">
            <a:extLst>
              <a:ext uri="{FF2B5EF4-FFF2-40B4-BE49-F238E27FC236}">
                <a16:creationId xmlns:a16="http://schemas.microsoft.com/office/drawing/2014/main" xmlns="" id="{F5C67044-A924-CA3E-91FA-F65985BE56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6956655" y="2133284"/>
            <a:ext cx="520238" cy="520238"/>
          </a:xfrm>
          <a:prstGeom prst="rect">
            <a:avLst/>
          </a:prstGeom>
        </p:spPr>
      </p:pic>
      <p:sp>
        <p:nvSpPr>
          <p:cNvPr id="13" name="Text 9">
            <a:extLst>
              <a:ext uri="{FF2B5EF4-FFF2-40B4-BE49-F238E27FC236}">
                <a16:creationId xmlns:a16="http://schemas.microsoft.com/office/drawing/2014/main" xmlns="" id="{D14CF95D-A071-7EA8-DABA-FF4CC1B6ABB7}"/>
              </a:ext>
            </a:extLst>
          </p:cNvPr>
          <p:cNvSpPr/>
          <p:nvPr/>
        </p:nvSpPr>
        <p:spPr>
          <a:xfrm>
            <a:off x="7583618" y="2184145"/>
            <a:ext cx="1754051" cy="2147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50" dirty="0">
                <a:latin typeface="+mj-lt"/>
                <a:ea typeface="Tomorrow Semi Bold" pitchFamily="34" charset="-122"/>
                <a:cs typeface="Tomorrow Semi Bold" pitchFamily="34" charset="-120"/>
              </a:rPr>
              <a:t>Инженерный</a:t>
            </a:r>
            <a:endParaRPr lang="en-US" sz="1950" dirty="0">
              <a:latin typeface="+mj-lt"/>
            </a:endParaRPr>
          </a:p>
        </p:txBody>
      </p:sp>
      <p:sp>
        <p:nvSpPr>
          <p:cNvPr id="14" name="Text 10">
            <a:extLst>
              <a:ext uri="{FF2B5EF4-FFF2-40B4-BE49-F238E27FC236}">
                <a16:creationId xmlns:a16="http://schemas.microsoft.com/office/drawing/2014/main" xmlns="" id="{822EF874-CE45-A593-9169-090A534A0283}"/>
              </a:ext>
            </a:extLst>
          </p:cNvPr>
          <p:cNvSpPr/>
          <p:nvPr/>
        </p:nvSpPr>
        <p:spPr>
          <a:xfrm>
            <a:off x="7583618" y="2409253"/>
            <a:ext cx="4260165" cy="2198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b="1" dirty="0">
                <a:latin typeface="+mj-lt"/>
                <a:ea typeface="Tomorrow" pitchFamily="34" charset="-122"/>
                <a:cs typeface="Tomorrow" pitchFamily="34" charset="-120"/>
              </a:rPr>
              <a:t>Проблема → Проектирование → Прототип</a:t>
            </a:r>
            <a:endParaRPr lang="en-US" sz="1550" dirty="0">
              <a:latin typeface="+mj-lt"/>
            </a:endParaRPr>
          </a:p>
        </p:txBody>
      </p:sp>
      <p:sp>
        <p:nvSpPr>
          <p:cNvPr id="15" name="Text 11">
            <a:extLst>
              <a:ext uri="{FF2B5EF4-FFF2-40B4-BE49-F238E27FC236}">
                <a16:creationId xmlns:a16="http://schemas.microsoft.com/office/drawing/2014/main" xmlns="" id="{0D4A74CF-EF75-EF7C-7A20-48AEFA5EDEDC}"/>
              </a:ext>
            </a:extLst>
          </p:cNvPr>
          <p:cNvSpPr/>
          <p:nvPr/>
        </p:nvSpPr>
        <p:spPr>
          <a:xfrm>
            <a:off x="7093957" y="2978411"/>
            <a:ext cx="4476189" cy="7043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ru-RU" sz="2000" dirty="0">
                <a:latin typeface="+mj-lt"/>
                <a:ea typeface="Tomorrow" pitchFamily="34" charset="-122"/>
                <a:cs typeface="Tomorrow" pitchFamily="34" charset="-120"/>
              </a:rPr>
              <a:t>«Интерактивный путеводитель</a:t>
            </a:r>
            <a:br>
              <a:rPr lang="ru-RU" sz="2000" dirty="0">
                <a:latin typeface="+mj-lt"/>
                <a:ea typeface="Tomorrow" pitchFamily="34" charset="-122"/>
                <a:cs typeface="Tomorrow" pitchFamily="34" charset="-120"/>
              </a:rPr>
            </a:br>
            <a:r>
              <a:rPr lang="ru-RU" sz="2000" dirty="0">
                <a:latin typeface="+mj-lt"/>
                <a:ea typeface="Tomorrow" pitchFamily="34" charset="-122"/>
                <a:cs typeface="Tomorrow" pitchFamily="34" charset="-120"/>
              </a:rPr>
              <a:t>по тульской области»</a:t>
            </a:r>
            <a:endParaRPr lang="en-US" sz="2000" dirty="0">
              <a:latin typeface="+mj-lt"/>
            </a:endParaRPr>
          </a:p>
        </p:txBody>
      </p:sp>
      <p:sp>
        <p:nvSpPr>
          <p:cNvPr id="16" name="Shape 12">
            <a:extLst>
              <a:ext uri="{FF2B5EF4-FFF2-40B4-BE49-F238E27FC236}">
                <a16:creationId xmlns:a16="http://schemas.microsoft.com/office/drawing/2014/main" xmlns="" id="{3B34061C-5FC4-AADF-4742-E686D58397FD}"/>
              </a:ext>
            </a:extLst>
          </p:cNvPr>
          <p:cNvSpPr/>
          <p:nvPr/>
        </p:nvSpPr>
        <p:spPr>
          <a:xfrm>
            <a:off x="839416" y="4953521"/>
            <a:ext cx="5256584" cy="1643831"/>
          </a:xfrm>
          <a:prstGeom prst="roundRect">
            <a:avLst>
              <a:gd name="adj" fmla="val 1254"/>
            </a:avLst>
          </a:prstGeom>
          <a:solidFill>
            <a:srgbClr val="F0EAEA"/>
          </a:solidFill>
          <a:ln/>
        </p:spPr>
        <p:txBody>
          <a:bodyPr/>
          <a:lstStyle/>
          <a:p>
            <a:endParaRPr lang="ru-RU" dirty="0">
              <a:latin typeface="+mj-lt"/>
            </a:endParaRPr>
          </a:p>
        </p:txBody>
      </p:sp>
      <p:sp>
        <p:nvSpPr>
          <p:cNvPr id="19" name="Text 14">
            <a:extLst>
              <a:ext uri="{FF2B5EF4-FFF2-40B4-BE49-F238E27FC236}">
                <a16:creationId xmlns:a16="http://schemas.microsoft.com/office/drawing/2014/main" xmlns="" id="{EDCBA2D1-C53F-FD46-5816-50F074DFD098}"/>
              </a:ext>
            </a:extLst>
          </p:cNvPr>
          <p:cNvSpPr/>
          <p:nvPr/>
        </p:nvSpPr>
        <p:spPr>
          <a:xfrm>
            <a:off x="1653039" y="5081151"/>
            <a:ext cx="1754051" cy="2147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50" dirty="0">
                <a:latin typeface="+mj-lt"/>
                <a:ea typeface="Tomorrow Semi Bold" pitchFamily="34" charset="-122"/>
                <a:cs typeface="Tomorrow Semi Bold" pitchFamily="34" charset="-120"/>
              </a:rPr>
              <a:t>Информационный</a:t>
            </a:r>
            <a:endParaRPr lang="en-US" sz="1950" dirty="0">
              <a:latin typeface="+mj-lt"/>
            </a:endParaRPr>
          </a:p>
        </p:txBody>
      </p:sp>
      <p:sp>
        <p:nvSpPr>
          <p:cNvPr id="20" name="Text 15">
            <a:extLst>
              <a:ext uri="{FF2B5EF4-FFF2-40B4-BE49-F238E27FC236}">
                <a16:creationId xmlns:a16="http://schemas.microsoft.com/office/drawing/2014/main" xmlns="" id="{B48048AB-52C3-82D0-1CE0-BBD61329BC72}"/>
              </a:ext>
            </a:extLst>
          </p:cNvPr>
          <p:cNvSpPr/>
          <p:nvPr/>
        </p:nvSpPr>
        <p:spPr>
          <a:xfrm>
            <a:off x="1494588" y="5370549"/>
            <a:ext cx="4260165" cy="2198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b="1" dirty="0">
                <a:latin typeface="+mj-lt"/>
                <a:ea typeface="Tomorrow" pitchFamily="34" charset="-122"/>
                <a:cs typeface="Tomorrow" pitchFamily="34" charset="-120"/>
              </a:rPr>
              <a:t>Тема → Сбор/анализ → Продукт</a:t>
            </a:r>
            <a:endParaRPr lang="en-US" sz="1550" dirty="0">
              <a:latin typeface="+mj-lt"/>
            </a:endParaRPr>
          </a:p>
        </p:txBody>
      </p:sp>
      <p:sp>
        <p:nvSpPr>
          <p:cNvPr id="21" name="Text 16">
            <a:extLst>
              <a:ext uri="{FF2B5EF4-FFF2-40B4-BE49-F238E27FC236}">
                <a16:creationId xmlns:a16="http://schemas.microsoft.com/office/drawing/2014/main" xmlns="" id="{564F7014-283A-A6DE-8533-D6A8EBF4DBA6}"/>
              </a:ext>
            </a:extLst>
          </p:cNvPr>
          <p:cNvSpPr/>
          <p:nvPr/>
        </p:nvSpPr>
        <p:spPr>
          <a:xfrm>
            <a:off x="1048441" y="5843681"/>
            <a:ext cx="4260165" cy="2198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500"/>
              </a:lnSpc>
            </a:pPr>
            <a:r>
              <a:rPr lang="ru-RU" sz="2000" dirty="0">
                <a:latin typeface="+mj-lt"/>
              </a:rPr>
              <a:t>«3Д принтеры в жизни человека»</a:t>
            </a:r>
            <a:endParaRPr lang="en-US" sz="2000" dirty="0">
              <a:latin typeface="+mj-lt"/>
            </a:endParaRPr>
          </a:p>
        </p:txBody>
      </p:sp>
      <p:sp>
        <p:nvSpPr>
          <p:cNvPr id="22" name="Shape 17">
            <a:extLst>
              <a:ext uri="{FF2B5EF4-FFF2-40B4-BE49-F238E27FC236}">
                <a16:creationId xmlns:a16="http://schemas.microsoft.com/office/drawing/2014/main" xmlns="" id="{F1438B10-7371-AEB5-A4A9-90FEB8D67D9D}"/>
              </a:ext>
            </a:extLst>
          </p:cNvPr>
          <p:cNvSpPr/>
          <p:nvPr/>
        </p:nvSpPr>
        <p:spPr>
          <a:xfrm>
            <a:off x="6811935" y="4953521"/>
            <a:ext cx="5188721" cy="1643831"/>
          </a:xfrm>
          <a:prstGeom prst="roundRect">
            <a:avLst>
              <a:gd name="adj" fmla="val 1254"/>
            </a:avLst>
          </a:prstGeom>
          <a:solidFill>
            <a:srgbClr val="F0EAEA"/>
          </a:solidFill>
          <a:ln/>
        </p:spPr>
        <p:txBody>
          <a:bodyPr/>
          <a:lstStyle/>
          <a:p>
            <a:endParaRPr lang="ru-RU" dirty="0">
              <a:latin typeface="+mj-lt"/>
            </a:endParaRPr>
          </a:p>
        </p:txBody>
      </p:sp>
      <p:sp>
        <p:nvSpPr>
          <p:cNvPr id="25" name="Text 19">
            <a:extLst>
              <a:ext uri="{FF2B5EF4-FFF2-40B4-BE49-F238E27FC236}">
                <a16:creationId xmlns:a16="http://schemas.microsoft.com/office/drawing/2014/main" xmlns="" id="{7E63E607-5559-9E9F-C43B-96493E0B5F09}"/>
              </a:ext>
            </a:extLst>
          </p:cNvPr>
          <p:cNvSpPr/>
          <p:nvPr/>
        </p:nvSpPr>
        <p:spPr>
          <a:xfrm>
            <a:off x="7578001" y="5017029"/>
            <a:ext cx="1754051" cy="2147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50" dirty="0">
                <a:latin typeface="+mj-lt"/>
                <a:ea typeface="Tomorrow Semi Bold" pitchFamily="34" charset="-122"/>
                <a:cs typeface="Tomorrow Semi Bold" pitchFamily="34" charset="-120"/>
              </a:rPr>
              <a:t>Социальный</a:t>
            </a:r>
            <a:endParaRPr lang="en-US" sz="1950" dirty="0">
              <a:latin typeface="+mj-lt"/>
            </a:endParaRPr>
          </a:p>
        </p:txBody>
      </p:sp>
      <p:sp>
        <p:nvSpPr>
          <p:cNvPr id="26" name="Text 20">
            <a:extLst>
              <a:ext uri="{FF2B5EF4-FFF2-40B4-BE49-F238E27FC236}">
                <a16:creationId xmlns:a16="http://schemas.microsoft.com/office/drawing/2014/main" xmlns="" id="{CFB223F3-C8F3-A288-967F-30F8D6CE357A}"/>
              </a:ext>
            </a:extLst>
          </p:cNvPr>
          <p:cNvSpPr/>
          <p:nvPr/>
        </p:nvSpPr>
        <p:spPr>
          <a:xfrm>
            <a:off x="7583618" y="5271991"/>
            <a:ext cx="4260165" cy="2198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b="1" dirty="0">
                <a:latin typeface="+mj-lt"/>
                <a:ea typeface="Tomorrow" pitchFamily="34" charset="-122"/>
                <a:cs typeface="Tomorrow" pitchFamily="34" charset="-120"/>
              </a:rPr>
              <a:t>Проблема → План действий → Результат</a:t>
            </a:r>
            <a:endParaRPr lang="en-US" sz="1550" dirty="0">
              <a:latin typeface="+mj-lt"/>
            </a:endParaRPr>
          </a:p>
        </p:txBody>
      </p:sp>
      <p:sp>
        <p:nvSpPr>
          <p:cNvPr id="27" name="Text 21">
            <a:extLst>
              <a:ext uri="{FF2B5EF4-FFF2-40B4-BE49-F238E27FC236}">
                <a16:creationId xmlns:a16="http://schemas.microsoft.com/office/drawing/2014/main" xmlns="" id="{DB5D76A6-A343-D44C-B0D2-5F810C7B63C7}"/>
              </a:ext>
            </a:extLst>
          </p:cNvPr>
          <p:cNvSpPr/>
          <p:nvPr/>
        </p:nvSpPr>
        <p:spPr>
          <a:xfrm>
            <a:off x="7476893" y="5658579"/>
            <a:ext cx="4260165" cy="8592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2000" dirty="0">
                <a:effectLst/>
                <a:latin typeface="+mj-lt"/>
                <a:ea typeface="Calibri" panose="020F0502020204030204" pitchFamily="34" charset="0"/>
              </a:rPr>
              <a:t>Массовое общество </a:t>
            </a:r>
            <a:endParaRPr lang="en-US" sz="2000" dirty="0">
              <a:effectLst/>
              <a:latin typeface="+mj-lt"/>
              <a:ea typeface="Calibri" panose="020F0502020204030204" pitchFamily="34" charset="0"/>
            </a:endParaRPr>
          </a:p>
          <a:p>
            <a:pPr marL="0" indent="0" algn="l">
              <a:lnSpc>
                <a:spcPts val="2500"/>
              </a:lnSpc>
              <a:buNone/>
            </a:pPr>
            <a:r>
              <a:rPr lang="ru-RU" sz="2000" dirty="0">
                <a:effectLst/>
                <a:latin typeface="+mj-lt"/>
                <a:ea typeface="Calibri" panose="020F0502020204030204" pitchFamily="34" charset="0"/>
              </a:rPr>
              <a:t>И молодёжные субкультуры</a:t>
            </a:r>
            <a:r>
              <a:rPr lang="ru-RU" sz="2000" dirty="0">
                <a:latin typeface="+mj-lt"/>
                <a:ea typeface="Calibri" panose="020F0502020204030204" pitchFamily="34" charset="0"/>
              </a:rPr>
              <a:t>»</a:t>
            </a:r>
            <a:endParaRPr lang="en-US" dirty="0">
              <a:latin typeface="+mj-lt"/>
              <a:ea typeface="Tomorrow" pitchFamily="34" charset="-122"/>
              <a:cs typeface="Tomorrow" pitchFamily="34" charset="-120"/>
            </a:endParaRPr>
          </a:p>
        </p:txBody>
      </p:sp>
      <p:sp>
        <p:nvSpPr>
          <p:cNvPr id="28" name="Shape 8">
            <a:extLst>
              <a:ext uri="{FF2B5EF4-FFF2-40B4-BE49-F238E27FC236}">
                <a16:creationId xmlns:a16="http://schemas.microsoft.com/office/drawing/2014/main" xmlns="" id="{D74CC2E1-713E-8D4A-ECAE-CAD592206988}"/>
              </a:ext>
            </a:extLst>
          </p:cNvPr>
          <p:cNvSpPr/>
          <p:nvPr/>
        </p:nvSpPr>
        <p:spPr>
          <a:xfrm>
            <a:off x="925351" y="5018757"/>
            <a:ext cx="604598" cy="562036"/>
          </a:xfrm>
          <a:prstGeom prst="roundRect">
            <a:avLst>
              <a:gd name="adj" fmla="val 15358451"/>
            </a:avLst>
          </a:prstGeom>
          <a:solidFill>
            <a:srgbClr val="1D1D1B"/>
          </a:solidFill>
          <a:ln/>
        </p:spPr>
        <p:txBody>
          <a:bodyPr/>
          <a:lstStyle/>
          <a:p>
            <a:endParaRPr lang="ru-RU" dirty="0">
              <a:latin typeface="+mj-lt"/>
            </a:endParaRPr>
          </a:p>
        </p:txBody>
      </p:sp>
      <p:sp>
        <p:nvSpPr>
          <p:cNvPr id="29" name="Shape 8">
            <a:extLst>
              <a:ext uri="{FF2B5EF4-FFF2-40B4-BE49-F238E27FC236}">
                <a16:creationId xmlns:a16="http://schemas.microsoft.com/office/drawing/2014/main" xmlns="" id="{A3E950F2-E540-9565-D3AC-7F11D7CF6CEC}"/>
              </a:ext>
            </a:extLst>
          </p:cNvPr>
          <p:cNvSpPr/>
          <p:nvPr/>
        </p:nvSpPr>
        <p:spPr>
          <a:xfrm>
            <a:off x="6872295" y="5004875"/>
            <a:ext cx="604598" cy="562036"/>
          </a:xfrm>
          <a:prstGeom prst="roundRect">
            <a:avLst>
              <a:gd name="adj" fmla="val 15358451"/>
            </a:avLst>
          </a:prstGeom>
          <a:solidFill>
            <a:srgbClr val="1D1D1B"/>
          </a:solidFill>
          <a:ln/>
        </p:spPr>
        <p:txBody>
          <a:bodyPr/>
          <a:lstStyle/>
          <a:p>
            <a:endParaRPr lang="ru-RU" dirty="0">
              <a:latin typeface="+mj-lt"/>
            </a:endParaRPr>
          </a:p>
        </p:txBody>
      </p:sp>
      <p:sp>
        <p:nvSpPr>
          <p:cNvPr id="30" name="Shape 8">
            <a:extLst>
              <a:ext uri="{FF2B5EF4-FFF2-40B4-BE49-F238E27FC236}">
                <a16:creationId xmlns:a16="http://schemas.microsoft.com/office/drawing/2014/main" xmlns="" id="{5C57153E-BFF9-9474-F427-E3E2B9526CF6}"/>
              </a:ext>
            </a:extLst>
          </p:cNvPr>
          <p:cNvSpPr/>
          <p:nvPr/>
        </p:nvSpPr>
        <p:spPr>
          <a:xfrm>
            <a:off x="885473" y="2163142"/>
            <a:ext cx="604598" cy="562036"/>
          </a:xfrm>
          <a:prstGeom prst="roundRect">
            <a:avLst>
              <a:gd name="adj" fmla="val 15358451"/>
            </a:avLst>
          </a:prstGeom>
          <a:solidFill>
            <a:srgbClr val="1D1D1B"/>
          </a:solidFill>
          <a:ln/>
        </p:spPr>
        <p:txBody>
          <a:bodyPr/>
          <a:lstStyle/>
          <a:p>
            <a:endParaRPr lang="ru-RU" dirty="0">
              <a:latin typeface="+mj-lt"/>
            </a:endParaRPr>
          </a:p>
        </p:txBody>
      </p:sp>
      <p:pic>
        <p:nvPicPr>
          <p:cNvPr id="18" name="Image 2" descr="preencoded.png">
            <a:extLst>
              <a:ext uri="{FF2B5EF4-FFF2-40B4-BE49-F238E27FC236}">
                <a16:creationId xmlns:a16="http://schemas.microsoft.com/office/drawing/2014/main" xmlns="" id="{38A39544-AAC4-E2F1-0760-E5E5B5C2F0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48441" y="5107660"/>
            <a:ext cx="384229" cy="384229"/>
          </a:xfrm>
          <a:prstGeom prst="rect">
            <a:avLst/>
          </a:prstGeom>
        </p:spPr>
      </p:pic>
      <p:pic>
        <p:nvPicPr>
          <p:cNvPr id="24" name="Image 3" descr="preencoded.png">
            <a:extLst>
              <a:ext uri="{FF2B5EF4-FFF2-40B4-BE49-F238E27FC236}">
                <a16:creationId xmlns:a16="http://schemas.microsoft.com/office/drawing/2014/main" xmlns="" id="{926B4517-5CE3-F7A2-9732-5CCF5FCDCB3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973403" y="5081151"/>
            <a:ext cx="377466" cy="377466"/>
          </a:xfrm>
          <a:prstGeom prst="rect">
            <a:avLst/>
          </a:prstGeom>
        </p:spPr>
      </p:pic>
      <p:pic>
        <p:nvPicPr>
          <p:cNvPr id="6" name="Image 0" descr="preencoded.png">
            <a:extLst>
              <a:ext uri="{FF2B5EF4-FFF2-40B4-BE49-F238E27FC236}">
                <a16:creationId xmlns:a16="http://schemas.microsoft.com/office/drawing/2014/main" xmlns="" id="{33A60603-335A-DFEC-77AD-3673209CB81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037775" y="2262114"/>
            <a:ext cx="353116" cy="353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040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614"/>
    </mc:Choice>
    <mc:Fallback xmlns="">
      <p:transition spd="slow" advTm="13614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xmlns="" id="{0C0FDDD5-BC11-D96A-31F2-CF0B6E37FB5F}"/>
              </a:ext>
            </a:extLst>
          </p:cNvPr>
          <p:cNvSpPr/>
          <p:nvPr/>
        </p:nvSpPr>
        <p:spPr>
          <a:xfrm>
            <a:off x="1943066" y="142596"/>
            <a:ext cx="9865096" cy="13124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4500"/>
              </a:lnSpc>
              <a:buNone/>
            </a:pPr>
            <a:r>
              <a:rPr lang="en-US" sz="3600" b="1" dirty="0">
                <a:latin typeface="+mj-lt"/>
                <a:ea typeface="Instrument Sans Semi Bold" pitchFamily="34" charset="-122"/>
                <a:cs typeface="Instrument Sans Semi Bold" pitchFamily="34" charset="-120"/>
              </a:rPr>
              <a:t>Дорожная </a:t>
            </a:r>
            <a:r>
              <a:rPr lang="en-US" sz="3600" b="1" dirty="0" err="1">
                <a:latin typeface="+mj-lt"/>
                <a:ea typeface="Instrument Sans Semi Bold" pitchFamily="34" charset="-122"/>
                <a:cs typeface="Instrument Sans Semi Bold" pitchFamily="34" charset="-120"/>
              </a:rPr>
              <a:t>карта</a:t>
            </a:r>
            <a:r>
              <a:rPr lang="en-US" sz="3600" b="1" dirty="0">
                <a:latin typeface="+mj-lt"/>
                <a:ea typeface="Instrument Sans Semi Bold" pitchFamily="34" charset="-122"/>
                <a:cs typeface="Instrument Sans Semi Bold" pitchFamily="34" charset="-120"/>
              </a:rPr>
              <a:t> </a:t>
            </a:r>
            <a:r>
              <a:rPr lang="en-US" sz="3600" b="1" dirty="0" err="1" smtClean="0">
                <a:latin typeface="+mj-lt"/>
                <a:ea typeface="Instrument Sans Semi Bold" pitchFamily="34" charset="-122"/>
                <a:cs typeface="Instrument Sans Semi Bold" pitchFamily="34" charset="-120"/>
              </a:rPr>
              <a:t>проекта</a:t>
            </a:r>
            <a:r>
              <a:rPr lang="ru-RU" sz="3600" b="1" dirty="0" smtClean="0">
                <a:latin typeface="+mj-lt"/>
                <a:ea typeface="Instrument Sans Semi Bold" pitchFamily="34" charset="-122"/>
                <a:cs typeface="Instrument Sans Semi Bold" pitchFamily="34" charset="-120"/>
              </a:rPr>
              <a:t>.</a:t>
            </a:r>
            <a:r>
              <a:rPr lang="en-US" sz="3600" b="1" dirty="0" smtClean="0">
                <a:latin typeface="+mj-lt"/>
                <a:ea typeface="Instrument Sans Semi Bold" pitchFamily="34" charset="-122"/>
                <a:cs typeface="Instrument Sans Semi Bold" pitchFamily="34" charset="-120"/>
              </a:rPr>
              <a:t> </a:t>
            </a:r>
            <a:endParaRPr lang="en-US" sz="3600" b="1" dirty="0">
              <a:latin typeface="+mj-lt"/>
              <a:ea typeface="Instrument Sans Semi Bold" pitchFamily="34" charset="-122"/>
              <a:cs typeface="Instrument Sans Semi Bold" pitchFamily="34" charset="-120"/>
            </a:endParaRPr>
          </a:p>
          <a:p>
            <a:pPr marL="0" indent="0" algn="ctr">
              <a:lnSpc>
                <a:spcPts val="4500"/>
              </a:lnSpc>
              <a:buNone/>
            </a:pPr>
            <a:r>
              <a:rPr lang="en-US" sz="3600" b="1" dirty="0">
                <a:latin typeface="+mj-lt"/>
                <a:ea typeface="Instrument Sans Semi Bold" pitchFamily="34" charset="-122"/>
                <a:cs typeface="Instrument Sans Semi Bold" pitchFamily="34" charset="-120"/>
              </a:rPr>
              <a:t>5 ключевых этапов</a:t>
            </a:r>
            <a:endParaRPr lang="en-US" sz="3600" b="1" dirty="0">
              <a:latin typeface="+mj-lt"/>
            </a:endParaRPr>
          </a:p>
        </p:txBody>
      </p:sp>
      <p:sp>
        <p:nvSpPr>
          <p:cNvPr id="4" name="Shape 2">
            <a:extLst>
              <a:ext uri="{FF2B5EF4-FFF2-40B4-BE49-F238E27FC236}">
                <a16:creationId xmlns:a16="http://schemas.microsoft.com/office/drawing/2014/main" xmlns="" id="{C7F5A0F0-E452-0E99-82A6-985094077824}"/>
              </a:ext>
            </a:extLst>
          </p:cNvPr>
          <p:cNvSpPr/>
          <p:nvPr/>
        </p:nvSpPr>
        <p:spPr>
          <a:xfrm>
            <a:off x="888640" y="1296055"/>
            <a:ext cx="1003827" cy="970266"/>
          </a:xfrm>
          <a:prstGeom prst="roundRect">
            <a:avLst>
              <a:gd name="adj" fmla="val 82652"/>
            </a:avLst>
          </a:prstGeom>
          <a:solidFill>
            <a:srgbClr val="E2E3E9"/>
          </a:solidFill>
          <a:ln w="7620">
            <a:solidFill>
              <a:srgbClr val="C8C9CF"/>
            </a:solidFill>
            <a:prstDash val="solid"/>
          </a:ln>
        </p:spPr>
        <p:txBody>
          <a:bodyPr/>
          <a:lstStyle/>
          <a:p>
            <a:endParaRPr lang="ru-RU" sz="3600">
              <a:latin typeface="+mj-lt"/>
            </a:endParaRPr>
          </a:p>
        </p:txBody>
      </p:sp>
      <p:pic>
        <p:nvPicPr>
          <p:cNvPr id="5" name="Image 0" descr="preencoded.png">
            <a:extLst>
              <a:ext uri="{FF2B5EF4-FFF2-40B4-BE49-F238E27FC236}">
                <a16:creationId xmlns:a16="http://schemas.microsoft.com/office/drawing/2014/main" xmlns="" id="{11B780CA-24C6-F805-D5B2-41AED7275B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075585" y="1488112"/>
            <a:ext cx="629938" cy="629938"/>
          </a:xfrm>
          <a:prstGeom prst="rect">
            <a:avLst/>
          </a:prstGeom>
        </p:spPr>
      </p:pic>
      <p:sp>
        <p:nvSpPr>
          <p:cNvPr id="6" name="Text 3">
            <a:extLst>
              <a:ext uri="{FF2B5EF4-FFF2-40B4-BE49-F238E27FC236}">
                <a16:creationId xmlns:a16="http://schemas.microsoft.com/office/drawing/2014/main" xmlns="" id="{AE2DBF9F-8923-B2BB-8890-4937F0701BC0}"/>
              </a:ext>
            </a:extLst>
          </p:cNvPr>
          <p:cNvSpPr/>
          <p:nvPr/>
        </p:nvSpPr>
        <p:spPr>
          <a:xfrm>
            <a:off x="2083243" y="1465102"/>
            <a:ext cx="5001121" cy="2578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2800" b="1" dirty="0">
                <a:latin typeface="+mj-lt"/>
                <a:ea typeface="Instrument Sans Semi Bold" pitchFamily="34" charset="-122"/>
                <a:cs typeface="Instrument Sans Semi Bold" pitchFamily="34" charset="-120"/>
              </a:rPr>
              <a:t>Подготовка</a:t>
            </a:r>
            <a:endParaRPr lang="en-US" sz="2800" b="1" dirty="0">
              <a:latin typeface="+mj-lt"/>
            </a:endParaRPr>
          </a:p>
        </p:txBody>
      </p:sp>
      <p:sp>
        <p:nvSpPr>
          <p:cNvPr id="7" name="Text 4">
            <a:extLst>
              <a:ext uri="{FF2B5EF4-FFF2-40B4-BE49-F238E27FC236}">
                <a16:creationId xmlns:a16="http://schemas.microsoft.com/office/drawing/2014/main" xmlns="" id="{13BCE830-6015-CBD5-09D7-770085E1470B}"/>
              </a:ext>
            </a:extLst>
          </p:cNvPr>
          <p:cNvSpPr/>
          <p:nvPr/>
        </p:nvSpPr>
        <p:spPr>
          <a:xfrm>
            <a:off x="2067295" y="1765183"/>
            <a:ext cx="27340460" cy="6719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2000" dirty="0">
                <a:latin typeface="+mj-lt"/>
                <a:ea typeface="Instrument Sans Medium" pitchFamily="34" charset="-122"/>
                <a:cs typeface="Instrument Sans Medium" pitchFamily="34" charset="-120"/>
              </a:rPr>
              <a:t>Идея → План. </a:t>
            </a:r>
            <a:r>
              <a:rPr lang="en-US" sz="2000" dirty="0" err="1">
                <a:latin typeface="+mj-lt"/>
                <a:ea typeface="Instrument Sans Medium" pitchFamily="34" charset="-122"/>
                <a:cs typeface="Instrument Sans Medium" pitchFamily="34" charset="-120"/>
              </a:rPr>
              <a:t>Наставник</a:t>
            </a:r>
            <a:r>
              <a:rPr lang="en-US" sz="2000" dirty="0">
                <a:latin typeface="+mj-lt"/>
                <a:ea typeface="Instrument Sans Medium" pitchFamily="34" charset="-122"/>
                <a:cs typeface="Instrument Sans Medium" pitchFamily="34" charset="-120"/>
              </a:rPr>
              <a:t> помогает выбрать тему и поставить четкие цели.</a:t>
            </a:r>
            <a:endParaRPr lang="en-US" sz="2000" dirty="0">
              <a:latin typeface="+mj-lt"/>
            </a:endParaRPr>
          </a:p>
        </p:txBody>
      </p:sp>
      <p:sp>
        <p:nvSpPr>
          <p:cNvPr id="9" name="Shape 6">
            <a:extLst>
              <a:ext uri="{FF2B5EF4-FFF2-40B4-BE49-F238E27FC236}">
                <a16:creationId xmlns:a16="http://schemas.microsoft.com/office/drawing/2014/main" xmlns="" id="{5A04FF61-11A8-3884-5EF7-DABB3FFE6A28}"/>
              </a:ext>
            </a:extLst>
          </p:cNvPr>
          <p:cNvSpPr/>
          <p:nvPr/>
        </p:nvSpPr>
        <p:spPr>
          <a:xfrm>
            <a:off x="837843" y="2314344"/>
            <a:ext cx="1003827" cy="970266"/>
          </a:xfrm>
          <a:prstGeom prst="roundRect">
            <a:avLst>
              <a:gd name="adj" fmla="val 82652"/>
            </a:avLst>
          </a:prstGeom>
          <a:solidFill>
            <a:srgbClr val="E2E3E9"/>
          </a:solidFill>
          <a:ln w="7620">
            <a:solidFill>
              <a:srgbClr val="C8C9CF"/>
            </a:solidFill>
            <a:prstDash val="solid"/>
          </a:ln>
        </p:spPr>
        <p:txBody>
          <a:bodyPr/>
          <a:lstStyle/>
          <a:p>
            <a:endParaRPr lang="ru-RU" sz="3600">
              <a:latin typeface="+mj-lt"/>
            </a:endParaRPr>
          </a:p>
        </p:txBody>
      </p:sp>
      <p:pic>
        <p:nvPicPr>
          <p:cNvPr id="10" name="Image 1" descr="preencoded.png">
            <a:extLst>
              <a:ext uri="{FF2B5EF4-FFF2-40B4-BE49-F238E27FC236}">
                <a16:creationId xmlns:a16="http://schemas.microsoft.com/office/drawing/2014/main" xmlns="" id="{E0C65E22-CF21-8FBD-6D3F-558EE37BAB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09576" y="2451629"/>
            <a:ext cx="629938" cy="629938"/>
          </a:xfrm>
          <a:prstGeom prst="rect">
            <a:avLst/>
          </a:prstGeom>
        </p:spPr>
      </p:pic>
      <p:sp>
        <p:nvSpPr>
          <p:cNvPr id="11" name="Text 7">
            <a:extLst>
              <a:ext uri="{FF2B5EF4-FFF2-40B4-BE49-F238E27FC236}">
                <a16:creationId xmlns:a16="http://schemas.microsoft.com/office/drawing/2014/main" xmlns="" id="{02836F6D-7F1C-5244-67D5-B537B9A19907}"/>
              </a:ext>
            </a:extLst>
          </p:cNvPr>
          <p:cNvSpPr/>
          <p:nvPr/>
        </p:nvSpPr>
        <p:spPr>
          <a:xfrm>
            <a:off x="1917003" y="2465526"/>
            <a:ext cx="5001121" cy="2773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2800" b="1" dirty="0">
                <a:latin typeface="+mj-lt"/>
                <a:ea typeface="Instrument Sans Semi Bold" pitchFamily="34" charset="-122"/>
                <a:cs typeface="Instrument Sans Semi Bold" pitchFamily="34" charset="-120"/>
              </a:rPr>
              <a:t>Проектирование</a:t>
            </a:r>
            <a:endParaRPr lang="en-US" sz="2800" b="1" dirty="0">
              <a:latin typeface="+mj-lt"/>
            </a:endParaRPr>
          </a:p>
        </p:txBody>
      </p:sp>
      <p:sp>
        <p:nvSpPr>
          <p:cNvPr id="12" name="Text 8">
            <a:extLst>
              <a:ext uri="{FF2B5EF4-FFF2-40B4-BE49-F238E27FC236}">
                <a16:creationId xmlns:a16="http://schemas.microsoft.com/office/drawing/2014/main" xmlns="" id="{58796C7F-828F-5CBC-5AA5-9546BBFF1643}"/>
              </a:ext>
            </a:extLst>
          </p:cNvPr>
          <p:cNvSpPr/>
          <p:nvPr/>
        </p:nvSpPr>
        <p:spPr>
          <a:xfrm>
            <a:off x="1907915" y="2846150"/>
            <a:ext cx="26740409" cy="6719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2000" dirty="0">
                <a:latin typeface="+mj-lt"/>
                <a:ea typeface="Instrument Sans Medium" pitchFamily="34" charset="-122"/>
                <a:cs typeface="Instrument Sans Medium" pitchFamily="34" charset="-120"/>
              </a:rPr>
              <a:t>План → Техническое задание. Формулировка гипотезы и методики исследования.</a:t>
            </a:r>
            <a:endParaRPr lang="en-US" sz="2000" dirty="0">
              <a:latin typeface="+mj-lt"/>
            </a:endParaRPr>
          </a:p>
        </p:txBody>
      </p:sp>
      <p:sp>
        <p:nvSpPr>
          <p:cNvPr id="14" name="Shape 10">
            <a:extLst>
              <a:ext uri="{FF2B5EF4-FFF2-40B4-BE49-F238E27FC236}">
                <a16:creationId xmlns:a16="http://schemas.microsoft.com/office/drawing/2014/main" xmlns="" id="{098CB619-E125-35EF-4E4F-5301D5025727}"/>
              </a:ext>
            </a:extLst>
          </p:cNvPr>
          <p:cNvSpPr/>
          <p:nvPr/>
        </p:nvSpPr>
        <p:spPr>
          <a:xfrm>
            <a:off x="848886" y="3421895"/>
            <a:ext cx="1003827" cy="970266"/>
          </a:xfrm>
          <a:prstGeom prst="roundRect">
            <a:avLst>
              <a:gd name="adj" fmla="val 82652"/>
            </a:avLst>
          </a:prstGeom>
          <a:solidFill>
            <a:srgbClr val="E2E3E9"/>
          </a:solidFill>
          <a:ln w="7620">
            <a:solidFill>
              <a:srgbClr val="C8C9CF"/>
            </a:solidFill>
            <a:prstDash val="solid"/>
          </a:ln>
        </p:spPr>
        <p:txBody>
          <a:bodyPr/>
          <a:lstStyle/>
          <a:p>
            <a:endParaRPr lang="ru-RU" sz="3600">
              <a:latin typeface="+mj-lt"/>
            </a:endParaRPr>
          </a:p>
        </p:txBody>
      </p:sp>
      <p:pic>
        <p:nvPicPr>
          <p:cNvPr id="15" name="Image 2" descr="preencoded.png">
            <a:extLst>
              <a:ext uri="{FF2B5EF4-FFF2-40B4-BE49-F238E27FC236}">
                <a16:creationId xmlns:a16="http://schemas.microsoft.com/office/drawing/2014/main" xmlns="" id="{FCB3DCBC-81DB-0C52-31A4-28CA4CB3E56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35830" y="3612148"/>
            <a:ext cx="629938" cy="629938"/>
          </a:xfrm>
          <a:prstGeom prst="rect">
            <a:avLst/>
          </a:prstGeom>
        </p:spPr>
      </p:pic>
      <p:sp>
        <p:nvSpPr>
          <p:cNvPr id="16" name="Text 11">
            <a:extLst>
              <a:ext uri="{FF2B5EF4-FFF2-40B4-BE49-F238E27FC236}">
                <a16:creationId xmlns:a16="http://schemas.microsoft.com/office/drawing/2014/main" xmlns="" id="{542DCC35-F21F-43D3-E194-6B691E2C0066}"/>
              </a:ext>
            </a:extLst>
          </p:cNvPr>
          <p:cNvSpPr/>
          <p:nvPr/>
        </p:nvSpPr>
        <p:spPr>
          <a:xfrm>
            <a:off x="1943066" y="3584851"/>
            <a:ext cx="5001121" cy="3932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2800" b="1" dirty="0">
                <a:latin typeface="+mj-lt"/>
                <a:ea typeface="Instrument Sans Semi Bold" pitchFamily="34" charset="-122"/>
                <a:cs typeface="Instrument Sans Semi Bold" pitchFamily="34" charset="-120"/>
              </a:rPr>
              <a:t>Реализация</a:t>
            </a:r>
            <a:endParaRPr lang="en-US" sz="2800" b="1" dirty="0">
              <a:latin typeface="+mj-lt"/>
            </a:endParaRPr>
          </a:p>
        </p:txBody>
      </p:sp>
      <p:sp>
        <p:nvSpPr>
          <p:cNvPr id="17" name="Text 12">
            <a:extLst>
              <a:ext uri="{FF2B5EF4-FFF2-40B4-BE49-F238E27FC236}">
                <a16:creationId xmlns:a16="http://schemas.microsoft.com/office/drawing/2014/main" xmlns="" id="{2D38A831-F64A-E237-28D9-D63B0E2EAA4F}"/>
              </a:ext>
            </a:extLst>
          </p:cNvPr>
          <p:cNvSpPr/>
          <p:nvPr/>
        </p:nvSpPr>
        <p:spPr>
          <a:xfrm>
            <a:off x="1917003" y="3927117"/>
            <a:ext cx="26140358" cy="3998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2000" dirty="0">
                <a:latin typeface="+mj-lt"/>
                <a:ea typeface="Instrument Sans Medium" pitchFamily="34" charset="-122"/>
                <a:cs typeface="Instrument Sans Medium" pitchFamily="34" charset="-120"/>
              </a:rPr>
              <a:t>ТЗ → Продукт. Консультации, доступ к ресурсам, контроль сроков.</a:t>
            </a:r>
            <a:endParaRPr lang="en-US" sz="2000" dirty="0">
              <a:latin typeface="+mj-lt"/>
            </a:endParaRPr>
          </a:p>
        </p:txBody>
      </p:sp>
      <p:sp>
        <p:nvSpPr>
          <p:cNvPr id="19" name="Shape 14">
            <a:extLst>
              <a:ext uri="{FF2B5EF4-FFF2-40B4-BE49-F238E27FC236}">
                <a16:creationId xmlns:a16="http://schemas.microsoft.com/office/drawing/2014/main" xmlns="" id="{408C50B2-EE37-07FF-9D18-621AC4160BE2}"/>
              </a:ext>
            </a:extLst>
          </p:cNvPr>
          <p:cNvSpPr/>
          <p:nvPr/>
        </p:nvSpPr>
        <p:spPr>
          <a:xfrm>
            <a:off x="878151" y="4591679"/>
            <a:ext cx="1003827" cy="970266"/>
          </a:xfrm>
          <a:prstGeom prst="roundRect">
            <a:avLst>
              <a:gd name="adj" fmla="val 82652"/>
            </a:avLst>
          </a:prstGeom>
          <a:solidFill>
            <a:srgbClr val="E2E3E9"/>
          </a:solidFill>
          <a:ln w="7620">
            <a:solidFill>
              <a:srgbClr val="C8C9CF"/>
            </a:solidFill>
            <a:prstDash val="solid"/>
          </a:ln>
        </p:spPr>
        <p:txBody>
          <a:bodyPr/>
          <a:lstStyle/>
          <a:p>
            <a:endParaRPr lang="ru-RU" sz="3600">
              <a:latin typeface="+mj-lt"/>
            </a:endParaRPr>
          </a:p>
        </p:txBody>
      </p:sp>
      <p:pic>
        <p:nvPicPr>
          <p:cNvPr id="20" name="Image 3" descr="preencoded.png">
            <a:extLst>
              <a:ext uri="{FF2B5EF4-FFF2-40B4-BE49-F238E27FC236}">
                <a16:creationId xmlns:a16="http://schemas.microsoft.com/office/drawing/2014/main" xmlns="" id="{DE062071-AD39-AB3D-6B4D-745A0F76838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035830" y="4781153"/>
            <a:ext cx="629938" cy="629938"/>
          </a:xfrm>
          <a:prstGeom prst="rect">
            <a:avLst/>
          </a:prstGeom>
        </p:spPr>
      </p:pic>
      <p:sp>
        <p:nvSpPr>
          <p:cNvPr id="21" name="Text 15">
            <a:extLst>
              <a:ext uri="{FF2B5EF4-FFF2-40B4-BE49-F238E27FC236}">
                <a16:creationId xmlns:a16="http://schemas.microsoft.com/office/drawing/2014/main" xmlns="" id="{38C60E95-559C-8D3C-D7B8-3549E2AE33D5}"/>
              </a:ext>
            </a:extLst>
          </p:cNvPr>
          <p:cNvSpPr/>
          <p:nvPr/>
        </p:nvSpPr>
        <p:spPr>
          <a:xfrm>
            <a:off x="1943066" y="4697794"/>
            <a:ext cx="5001121" cy="2578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2800" b="1" dirty="0">
                <a:latin typeface="+mj-lt"/>
                <a:ea typeface="Instrument Sans Semi Bold" pitchFamily="34" charset="-122"/>
                <a:cs typeface="Instrument Sans Semi Bold" pitchFamily="34" charset="-120"/>
              </a:rPr>
              <a:t>Аналитика</a:t>
            </a:r>
            <a:endParaRPr lang="en-US" sz="2800" b="1" dirty="0">
              <a:latin typeface="+mj-lt"/>
            </a:endParaRPr>
          </a:p>
        </p:txBody>
      </p:sp>
      <p:sp>
        <p:nvSpPr>
          <p:cNvPr id="22" name="Text 16">
            <a:extLst>
              <a:ext uri="{FF2B5EF4-FFF2-40B4-BE49-F238E27FC236}">
                <a16:creationId xmlns:a16="http://schemas.microsoft.com/office/drawing/2014/main" xmlns="" id="{168A0D19-02FE-3D74-B3C2-833B0CA0CC79}"/>
              </a:ext>
            </a:extLst>
          </p:cNvPr>
          <p:cNvSpPr/>
          <p:nvPr/>
        </p:nvSpPr>
        <p:spPr>
          <a:xfrm>
            <a:off x="1967611" y="5056952"/>
            <a:ext cx="25540048" cy="6719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2000" dirty="0">
                <a:latin typeface="+mj-lt"/>
                <a:ea typeface="Instrument Sans Medium" pitchFamily="34" charset="-122"/>
                <a:cs typeface="Instrument Sans Medium" pitchFamily="34" charset="-120"/>
              </a:rPr>
              <a:t>Продукт → Отчет. Оформление результатов и подготовка к защите.</a:t>
            </a:r>
            <a:endParaRPr lang="en-US" sz="2000" dirty="0">
              <a:latin typeface="+mj-lt"/>
            </a:endParaRPr>
          </a:p>
        </p:txBody>
      </p:sp>
      <p:sp>
        <p:nvSpPr>
          <p:cNvPr id="24" name="Shape 18">
            <a:extLst>
              <a:ext uri="{FF2B5EF4-FFF2-40B4-BE49-F238E27FC236}">
                <a16:creationId xmlns:a16="http://schemas.microsoft.com/office/drawing/2014/main" xmlns="" id="{52EB9303-9515-8490-E704-1588DDE92534}"/>
              </a:ext>
            </a:extLst>
          </p:cNvPr>
          <p:cNvSpPr/>
          <p:nvPr/>
        </p:nvSpPr>
        <p:spPr>
          <a:xfrm>
            <a:off x="888641" y="5808993"/>
            <a:ext cx="1003827" cy="970266"/>
          </a:xfrm>
          <a:prstGeom prst="roundRect">
            <a:avLst>
              <a:gd name="adj" fmla="val 82652"/>
            </a:avLst>
          </a:prstGeom>
          <a:solidFill>
            <a:srgbClr val="E2E3E9"/>
          </a:solidFill>
          <a:ln w="7620">
            <a:solidFill>
              <a:srgbClr val="C8C9CF"/>
            </a:solidFill>
            <a:prstDash val="solid"/>
          </a:ln>
        </p:spPr>
        <p:txBody>
          <a:bodyPr/>
          <a:lstStyle/>
          <a:p>
            <a:endParaRPr lang="ru-RU" sz="3600">
              <a:latin typeface="+mj-lt"/>
            </a:endParaRPr>
          </a:p>
        </p:txBody>
      </p:sp>
      <p:pic>
        <p:nvPicPr>
          <p:cNvPr id="25" name="Image 4" descr="preencoded.png">
            <a:extLst>
              <a:ext uri="{FF2B5EF4-FFF2-40B4-BE49-F238E27FC236}">
                <a16:creationId xmlns:a16="http://schemas.microsoft.com/office/drawing/2014/main" xmlns="" id="{7E0EF063-56BF-B813-7974-7A4F7C4344F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075585" y="5979157"/>
            <a:ext cx="629938" cy="629938"/>
          </a:xfrm>
          <a:prstGeom prst="rect">
            <a:avLst/>
          </a:prstGeom>
        </p:spPr>
      </p:pic>
      <p:sp>
        <p:nvSpPr>
          <p:cNvPr id="26" name="Text 19">
            <a:extLst>
              <a:ext uri="{FF2B5EF4-FFF2-40B4-BE49-F238E27FC236}">
                <a16:creationId xmlns:a16="http://schemas.microsoft.com/office/drawing/2014/main" xmlns="" id="{BFF12064-A85C-6D2D-34FD-0F514445669F}"/>
              </a:ext>
            </a:extLst>
          </p:cNvPr>
          <p:cNvSpPr/>
          <p:nvPr/>
        </p:nvSpPr>
        <p:spPr>
          <a:xfrm>
            <a:off x="1944636" y="6015640"/>
            <a:ext cx="5001121" cy="6562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2800" b="1" dirty="0">
                <a:latin typeface="+mj-lt"/>
                <a:ea typeface="Instrument Sans Semi Bold" pitchFamily="34" charset="-122"/>
                <a:cs typeface="Instrument Sans Semi Bold" pitchFamily="34" charset="-120"/>
              </a:rPr>
              <a:t>Защита</a:t>
            </a:r>
            <a:endParaRPr lang="en-US" sz="2800" b="1" dirty="0">
              <a:latin typeface="+mj-lt"/>
            </a:endParaRPr>
          </a:p>
        </p:txBody>
      </p:sp>
      <p:sp>
        <p:nvSpPr>
          <p:cNvPr id="27" name="Text 20">
            <a:extLst>
              <a:ext uri="{FF2B5EF4-FFF2-40B4-BE49-F238E27FC236}">
                <a16:creationId xmlns:a16="http://schemas.microsoft.com/office/drawing/2014/main" xmlns="" id="{37F6CB97-5F9F-9FEC-EA52-407222CA950C}"/>
              </a:ext>
            </a:extLst>
          </p:cNvPr>
          <p:cNvSpPr/>
          <p:nvPr/>
        </p:nvSpPr>
        <p:spPr>
          <a:xfrm>
            <a:off x="1977214" y="6379418"/>
            <a:ext cx="26140358" cy="6719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2000" dirty="0">
                <a:latin typeface="+mj-lt"/>
                <a:ea typeface="Instrument Sans Medium" pitchFamily="34" charset="-122"/>
                <a:cs typeface="Instrument Sans Medium" pitchFamily="34" charset="-120"/>
              </a:rPr>
              <a:t>Презентация → Оценка. Организация события и работа экспертной комиссии.</a:t>
            </a:r>
            <a:endParaRPr lang="en-US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76711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154"/>
    </mc:Choice>
    <mc:Fallback xmlns="">
      <p:transition spd="slow" advTm="13154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2">
            <a:extLst>
              <a:ext uri="{FF2B5EF4-FFF2-40B4-BE49-F238E27FC236}">
                <a16:creationId xmlns:a16="http://schemas.microsoft.com/office/drawing/2014/main" xmlns="" id="{C7F5A0F0-E452-0E99-82A6-985094077824}"/>
              </a:ext>
            </a:extLst>
          </p:cNvPr>
          <p:cNvSpPr/>
          <p:nvPr/>
        </p:nvSpPr>
        <p:spPr>
          <a:xfrm>
            <a:off x="952464" y="214290"/>
            <a:ext cx="1003827" cy="970266"/>
          </a:xfrm>
          <a:prstGeom prst="roundRect">
            <a:avLst>
              <a:gd name="adj" fmla="val 82652"/>
            </a:avLst>
          </a:prstGeom>
          <a:solidFill>
            <a:srgbClr val="E2E3E9"/>
          </a:solidFill>
          <a:ln w="7620">
            <a:solidFill>
              <a:srgbClr val="C8C9CF"/>
            </a:solidFill>
            <a:prstDash val="solid"/>
          </a:ln>
        </p:spPr>
        <p:txBody>
          <a:bodyPr/>
          <a:lstStyle/>
          <a:p>
            <a:endParaRPr lang="ru-RU" sz="3600">
              <a:latin typeface="+mj-lt"/>
            </a:endParaRPr>
          </a:p>
        </p:txBody>
      </p:sp>
      <p:pic>
        <p:nvPicPr>
          <p:cNvPr id="5" name="Image 0" descr="preencoded.png">
            <a:extLst>
              <a:ext uri="{FF2B5EF4-FFF2-40B4-BE49-F238E27FC236}">
                <a16:creationId xmlns:a16="http://schemas.microsoft.com/office/drawing/2014/main" xmlns="" id="{11B780CA-24C6-F805-D5B2-41AED7275B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66778" y="357166"/>
            <a:ext cx="629938" cy="629938"/>
          </a:xfrm>
          <a:prstGeom prst="rect">
            <a:avLst/>
          </a:prstGeom>
        </p:spPr>
      </p:pic>
      <p:sp>
        <p:nvSpPr>
          <p:cNvPr id="6" name="Text 3">
            <a:extLst>
              <a:ext uri="{FF2B5EF4-FFF2-40B4-BE49-F238E27FC236}">
                <a16:creationId xmlns:a16="http://schemas.microsoft.com/office/drawing/2014/main" xmlns="" id="{AE2DBF9F-8923-B2BB-8890-4937F0701BC0}"/>
              </a:ext>
            </a:extLst>
          </p:cNvPr>
          <p:cNvSpPr/>
          <p:nvPr/>
        </p:nvSpPr>
        <p:spPr>
          <a:xfrm>
            <a:off x="2238348" y="714356"/>
            <a:ext cx="5001121" cy="2578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4400" b="1" dirty="0">
                <a:latin typeface="+mj-lt"/>
                <a:ea typeface="Instrument Sans Semi Bold" pitchFamily="34" charset="-122"/>
                <a:cs typeface="Instrument Sans Semi Bold" pitchFamily="34" charset="-120"/>
              </a:rPr>
              <a:t>Подготовка</a:t>
            </a:r>
            <a:endParaRPr lang="en-US" sz="4400" b="1" dirty="0">
              <a:latin typeface="+mj-lt"/>
            </a:endParaRP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4"/>
          <a:srcRect l="21368" t="15734" r="24145" b="30069"/>
          <a:stretch>
            <a:fillRect/>
          </a:stretch>
        </p:blipFill>
        <p:spPr bwMode="auto">
          <a:xfrm>
            <a:off x="8239140" y="1500174"/>
            <a:ext cx="3643338" cy="2214578"/>
          </a:xfrm>
          <a:prstGeom prst="rect">
            <a:avLst/>
          </a:prstGeom>
          <a:noFill/>
        </p:spPr>
      </p:pic>
      <p:pic>
        <p:nvPicPr>
          <p:cNvPr id="1030" name="Picture 6" descr="Picture background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5274" y="1500174"/>
            <a:ext cx="7620000" cy="50768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76711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154"/>
    </mc:Choice>
    <mc:Fallback xmlns="">
      <p:transition spd="slow" advTm="13154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Группа 22"/>
          <p:cNvGrpSpPr/>
          <p:nvPr/>
        </p:nvGrpSpPr>
        <p:grpSpPr>
          <a:xfrm>
            <a:off x="1095340" y="0"/>
            <a:ext cx="1285884" cy="1428760"/>
            <a:chOff x="837843" y="2314344"/>
            <a:chExt cx="1003827" cy="970266"/>
          </a:xfrm>
        </p:grpSpPr>
        <p:sp>
          <p:nvSpPr>
            <p:cNvPr id="9" name="Shape 6">
              <a:extLst>
                <a:ext uri="{FF2B5EF4-FFF2-40B4-BE49-F238E27FC236}">
                  <a16:creationId xmlns:a16="http://schemas.microsoft.com/office/drawing/2014/main" xmlns="" id="{5A04FF61-11A8-3884-5EF7-DABB3FFE6A28}"/>
                </a:ext>
              </a:extLst>
            </p:cNvPr>
            <p:cNvSpPr/>
            <p:nvPr/>
          </p:nvSpPr>
          <p:spPr>
            <a:xfrm>
              <a:off x="837843" y="2314344"/>
              <a:ext cx="1003827" cy="970266"/>
            </a:xfrm>
            <a:prstGeom prst="roundRect">
              <a:avLst>
                <a:gd name="adj" fmla="val 82652"/>
              </a:avLst>
            </a:prstGeom>
            <a:solidFill>
              <a:srgbClr val="E2E3E9"/>
            </a:solidFill>
            <a:ln w="7620">
              <a:solidFill>
                <a:srgbClr val="C8C9CF"/>
              </a:solidFill>
              <a:prstDash val="solid"/>
            </a:ln>
          </p:spPr>
          <p:txBody>
            <a:bodyPr/>
            <a:lstStyle/>
            <a:p>
              <a:endParaRPr lang="ru-RU" sz="3600">
                <a:latin typeface="+mj-lt"/>
              </a:endParaRPr>
            </a:p>
          </p:txBody>
        </p:sp>
        <p:pic>
          <p:nvPicPr>
            <p:cNvPr id="10" name="Image 1" descr="preencoded.png">
              <a:extLst>
                <a:ext uri="{FF2B5EF4-FFF2-40B4-BE49-F238E27FC236}">
                  <a16:creationId xmlns:a16="http://schemas.microsoft.com/office/drawing/2014/main" xmlns="" id="{E0C65E22-CF21-8FBD-6D3F-558EE37BAB5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1009576" y="2451629"/>
              <a:ext cx="629938" cy="629938"/>
            </a:xfrm>
            <a:prstGeom prst="rect">
              <a:avLst/>
            </a:prstGeom>
          </p:spPr>
        </p:pic>
      </p:grpSp>
      <p:sp>
        <p:nvSpPr>
          <p:cNvPr id="11" name="Text 7">
            <a:extLst>
              <a:ext uri="{FF2B5EF4-FFF2-40B4-BE49-F238E27FC236}">
                <a16:creationId xmlns:a16="http://schemas.microsoft.com/office/drawing/2014/main" xmlns="" id="{02836F6D-7F1C-5244-67D5-B537B9A19907}"/>
              </a:ext>
            </a:extLst>
          </p:cNvPr>
          <p:cNvSpPr/>
          <p:nvPr/>
        </p:nvSpPr>
        <p:spPr>
          <a:xfrm>
            <a:off x="2595538" y="642918"/>
            <a:ext cx="5001121" cy="2773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4000" b="1" dirty="0">
                <a:latin typeface="+mj-lt"/>
                <a:ea typeface="Instrument Sans Semi Bold" pitchFamily="34" charset="-122"/>
                <a:cs typeface="Instrument Sans Semi Bold" pitchFamily="34" charset="-120"/>
              </a:rPr>
              <a:t>Проектирование</a:t>
            </a:r>
            <a:endParaRPr lang="en-US" sz="4000" b="1" dirty="0">
              <a:latin typeface="+mj-lt"/>
            </a:endParaRPr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1571611"/>
            <a:ext cx="8382016" cy="4949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81687" y="928670"/>
            <a:ext cx="6310314" cy="3481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024166" y="2857496"/>
            <a:ext cx="6443684" cy="3695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085" name="Picture 5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381250" y="1571611"/>
            <a:ext cx="74295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676711269"/>
      </p:ext>
    </p:extLst>
  </p:cSld>
  <p:clrMapOvr>
    <a:masterClrMapping/>
  </p:clrMapOvr>
  <p:transition spd="slow" advTm="13154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Группа 22"/>
          <p:cNvGrpSpPr/>
          <p:nvPr/>
        </p:nvGrpSpPr>
        <p:grpSpPr>
          <a:xfrm>
            <a:off x="881026" y="285728"/>
            <a:ext cx="1003827" cy="970266"/>
            <a:chOff x="848886" y="3421895"/>
            <a:chExt cx="1003827" cy="970266"/>
          </a:xfrm>
        </p:grpSpPr>
        <p:sp>
          <p:nvSpPr>
            <p:cNvPr id="14" name="Shape 10">
              <a:extLst>
                <a:ext uri="{FF2B5EF4-FFF2-40B4-BE49-F238E27FC236}">
                  <a16:creationId xmlns:a16="http://schemas.microsoft.com/office/drawing/2014/main" xmlns="" id="{098CB619-E125-35EF-4E4F-5301D5025727}"/>
                </a:ext>
              </a:extLst>
            </p:cNvPr>
            <p:cNvSpPr/>
            <p:nvPr/>
          </p:nvSpPr>
          <p:spPr>
            <a:xfrm>
              <a:off x="848886" y="3421895"/>
              <a:ext cx="1003827" cy="970266"/>
            </a:xfrm>
            <a:prstGeom prst="roundRect">
              <a:avLst>
                <a:gd name="adj" fmla="val 82652"/>
              </a:avLst>
            </a:prstGeom>
            <a:solidFill>
              <a:srgbClr val="E2E3E9"/>
            </a:solidFill>
            <a:ln w="7620">
              <a:solidFill>
                <a:srgbClr val="C8C9CF"/>
              </a:solidFill>
              <a:prstDash val="solid"/>
            </a:ln>
          </p:spPr>
          <p:txBody>
            <a:bodyPr/>
            <a:lstStyle/>
            <a:p>
              <a:endParaRPr lang="ru-RU" sz="3600">
                <a:latin typeface="+mj-lt"/>
              </a:endParaRPr>
            </a:p>
          </p:txBody>
        </p:sp>
        <p:pic>
          <p:nvPicPr>
            <p:cNvPr id="15" name="Image 2" descr="preencoded.png">
              <a:extLst>
                <a:ext uri="{FF2B5EF4-FFF2-40B4-BE49-F238E27FC236}">
                  <a16:creationId xmlns:a16="http://schemas.microsoft.com/office/drawing/2014/main" xmlns="" id="{FCB3DCBC-81DB-0C52-31A4-28CA4CB3E56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1035830" y="3612148"/>
              <a:ext cx="629938" cy="629938"/>
            </a:xfrm>
            <a:prstGeom prst="rect">
              <a:avLst/>
            </a:prstGeom>
          </p:spPr>
        </p:pic>
      </p:grpSp>
      <p:sp>
        <p:nvSpPr>
          <p:cNvPr id="16" name="Text 11">
            <a:extLst>
              <a:ext uri="{FF2B5EF4-FFF2-40B4-BE49-F238E27FC236}">
                <a16:creationId xmlns:a16="http://schemas.microsoft.com/office/drawing/2014/main" xmlns="" id="{542DCC35-F21F-43D3-E194-6B691E2C0066}"/>
              </a:ext>
            </a:extLst>
          </p:cNvPr>
          <p:cNvSpPr/>
          <p:nvPr/>
        </p:nvSpPr>
        <p:spPr>
          <a:xfrm>
            <a:off x="2024034" y="642918"/>
            <a:ext cx="5001121" cy="3932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4000" b="1" dirty="0">
                <a:latin typeface="+mj-lt"/>
                <a:ea typeface="Instrument Sans Semi Bold" pitchFamily="34" charset="-122"/>
                <a:cs typeface="Instrument Sans Semi Bold" pitchFamily="34" charset="-120"/>
              </a:rPr>
              <a:t>Реализация</a:t>
            </a:r>
            <a:endParaRPr lang="en-US" sz="4000" b="1" dirty="0">
              <a:latin typeface="+mj-lt"/>
            </a:endParaRPr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81026" y="1500174"/>
            <a:ext cx="4057650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024430" y="1000108"/>
            <a:ext cx="61722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7108" name="Picture 4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095736" y="1214422"/>
            <a:ext cx="4629150" cy="516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Рисунок 27" descr="C:\Users\Павел Иньшаков\Desktop\Проект\20240206_172908.jpg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092" y="1357298"/>
            <a:ext cx="5939776" cy="3657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Рисунок 28" descr="C:\Users\Павел Иньшаков\Desktop\Проект\20240206_174259.jpg"/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612" y="2000240"/>
            <a:ext cx="5939155" cy="3667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Рисунок 29" descr="C:\Users\Павел Иньшаков\Desktop\Проект\20240209_161833.jpg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166" y="2143116"/>
            <a:ext cx="5176225" cy="30003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76711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154"/>
    </mc:Choice>
    <mc:Fallback xmlns="">
      <p:transition spd="slow" advTm="131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Группа 22"/>
          <p:cNvGrpSpPr/>
          <p:nvPr/>
        </p:nvGrpSpPr>
        <p:grpSpPr>
          <a:xfrm>
            <a:off x="881026" y="428604"/>
            <a:ext cx="1003827" cy="970266"/>
            <a:chOff x="878151" y="4591679"/>
            <a:chExt cx="1003827" cy="970266"/>
          </a:xfrm>
        </p:grpSpPr>
        <p:sp>
          <p:nvSpPr>
            <p:cNvPr id="19" name="Shape 14">
              <a:extLst>
                <a:ext uri="{FF2B5EF4-FFF2-40B4-BE49-F238E27FC236}">
                  <a16:creationId xmlns:a16="http://schemas.microsoft.com/office/drawing/2014/main" xmlns="" id="{408C50B2-EE37-07FF-9D18-621AC4160BE2}"/>
                </a:ext>
              </a:extLst>
            </p:cNvPr>
            <p:cNvSpPr/>
            <p:nvPr/>
          </p:nvSpPr>
          <p:spPr>
            <a:xfrm>
              <a:off x="878151" y="4591679"/>
              <a:ext cx="1003827" cy="970266"/>
            </a:xfrm>
            <a:prstGeom prst="roundRect">
              <a:avLst>
                <a:gd name="adj" fmla="val 82652"/>
              </a:avLst>
            </a:prstGeom>
            <a:solidFill>
              <a:srgbClr val="E2E3E9"/>
            </a:solidFill>
            <a:ln w="7620">
              <a:solidFill>
                <a:srgbClr val="C8C9CF"/>
              </a:solidFill>
              <a:prstDash val="solid"/>
            </a:ln>
          </p:spPr>
          <p:txBody>
            <a:bodyPr/>
            <a:lstStyle/>
            <a:p>
              <a:endParaRPr lang="ru-RU" sz="3600">
                <a:latin typeface="+mj-lt"/>
              </a:endParaRPr>
            </a:p>
          </p:txBody>
        </p:sp>
        <p:pic>
          <p:nvPicPr>
            <p:cNvPr id="20" name="Image 3" descr="preencoded.png">
              <a:extLst>
                <a:ext uri="{FF2B5EF4-FFF2-40B4-BE49-F238E27FC236}">
                  <a16:creationId xmlns:a16="http://schemas.microsoft.com/office/drawing/2014/main" xmlns="" id="{DE062071-AD39-AB3D-6B4D-745A0F76838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p:blipFill>
          <p:spPr>
            <a:xfrm>
              <a:off x="1035830" y="4781153"/>
              <a:ext cx="629938" cy="629938"/>
            </a:xfrm>
            <a:prstGeom prst="rect">
              <a:avLst/>
            </a:prstGeom>
          </p:spPr>
        </p:pic>
      </p:grpSp>
      <p:sp>
        <p:nvSpPr>
          <p:cNvPr id="21" name="Text 15">
            <a:extLst>
              <a:ext uri="{FF2B5EF4-FFF2-40B4-BE49-F238E27FC236}">
                <a16:creationId xmlns:a16="http://schemas.microsoft.com/office/drawing/2014/main" xmlns="" id="{38C60E95-559C-8D3C-D7B8-3549E2AE33D5}"/>
              </a:ext>
            </a:extLst>
          </p:cNvPr>
          <p:cNvSpPr/>
          <p:nvPr/>
        </p:nvSpPr>
        <p:spPr>
          <a:xfrm>
            <a:off x="2095472" y="928670"/>
            <a:ext cx="5001121" cy="2578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4000" b="1" dirty="0">
                <a:latin typeface="+mj-lt"/>
                <a:ea typeface="Instrument Sans Semi Bold" pitchFamily="34" charset="-122"/>
                <a:cs typeface="Instrument Sans Semi Bold" pitchFamily="34" charset="-120"/>
              </a:rPr>
              <a:t>Аналитика</a:t>
            </a:r>
            <a:endParaRPr lang="en-US" sz="4000" b="1" dirty="0">
              <a:latin typeface="+mj-lt"/>
            </a:endParaRP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166778" y="1571612"/>
            <a:ext cx="523875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095868" y="1285860"/>
            <a:ext cx="661035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699562" y="1357298"/>
            <a:ext cx="5863394" cy="4914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133" name="Picture 5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238744" y="500042"/>
            <a:ext cx="5143536" cy="5989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676711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154"/>
    </mc:Choice>
    <mc:Fallback xmlns="">
      <p:transition spd="slow" advTm="131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</TotalTime>
  <Words>486</Words>
  <Application>Microsoft Office PowerPoint</Application>
  <PresentationFormat>Широкоэкранный</PresentationFormat>
  <Paragraphs>103</Paragraphs>
  <Slides>21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34" baseType="lpstr">
      <vt:lpstr>Aptos</vt:lpstr>
      <vt:lpstr>Arial</vt:lpstr>
      <vt:lpstr>Calibri</vt:lpstr>
      <vt:lpstr>DejaVu Sans</vt:lpstr>
      <vt:lpstr>Instrument Sans Medium</vt:lpstr>
      <vt:lpstr>Instrument Sans Semi Bold</vt:lpstr>
      <vt:lpstr>StarSymbol</vt:lpstr>
      <vt:lpstr>Times New Roman</vt:lpstr>
      <vt:lpstr>Tomorrow</vt:lpstr>
      <vt:lpstr>Tomorrow Light</vt:lpstr>
      <vt:lpstr>Tomorrow Semi Bold</vt:lpstr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user7</dc:creator>
  <cp:lastModifiedBy>Администратор</cp:lastModifiedBy>
  <cp:revision>32</cp:revision>
  <dcterms:modified xsi:type="dcterms:W3CDTF">2025-11-05T10:57:42Z</dcterms:modified>
</cp:coreProperties>
</file>